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2"/>
  </p:notesMasterIdLst>
  <p:sldIdLst>
    <p:sldId id="256" r:id="rId2"/>
    <p:sldId id="257" r:id="rId3"/>
    <p:sldId id="258" r:id="rId4"/>
    <p:sldId id="259" r:id="rId5"/>
    <p:sldId id="260" r:id="rId6"/>
    <p:sldId id="264" r:id="rId7"/>
    <p:sldId id="261" r:id="rId8"/>
    <p:sldId id="262" r:id="rId9"/>
    <p:sldId id="263" r:id="rId10"/>
    <p:sldId id="265" r:id="rId1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eorgia" panose="020405020504050203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Georgia" panose="020405020504050203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Georgia" panose="020405020504050203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Georgia" panose="020405020504050203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Georgia" panose="02040502050405020303" pitchFamily="18" charset="0"/>
        <a:ea typeface="+mn-ea"/>
        <a:cs typeface="+mn-cs"/>
      </a:defRPr>
    </a:lvl5pPr>
    <a:lvl6pPr marL="2286000" algn="l" defTabSz="914400" rtl="0" eaLnBrk="1" latinLnBrk="0" hangingPunct="1">
      <a:defRPr kern="1200">
        <a:solidFill>
          <a:schemeClr val="tx1"/>
        </a:solidFill>
        <a:latin typeface="Georgia" panose="02040502050405020303" pitchFamily="18" charset="0"/>
        <a:ea typeface="+mn-ea"/>
        <a:cs typeface="+mn-cs"/>
      </a:defRPr>
    </a:lvl6pPr>
    <a:lvl7pPr marL="2743200" algn="l" defTabSz="914400" rtl="0" eaLnBrk="1" latinLnBrk="0" hangingPunct="1">
      <a:defRPr kern="1200">
        <a:solidFill>
          <a:schemeClr val="tx1"/>
        </a:solidFill>
        <a:latin typeface="Georgia" panose="02040502050405020303" pitchFamily="18" charset="0"/>
        <a:ea typeface="+mn-ea"/>
        <a:cs typeface="+mn-cs"/>
      </a:defRPr>
    </a:lvl7pPr>
    <a:lvl8pPr marL="3200400" algn="l" defTabSz="914400" rtl="0" eaLnBrk="1" latinLnBrk="0" hangingPunct="1">
      <a:defRPr kern="1200">
        <a:solidFill>
          <a:schemeClr val="tx1"/>
        </a:solidFill>
        <a:latin typeface="Georgia" panose="02040502050405020303" pitchFamily="18" charset="0"/>
        <a:ea typeface="+mn-ea"/>
        <a:cs typeface="+mn-cs"/>
      </a:defRPr>
    </a:lvl8pPr>
    <a:lvl9pPr marL="3657600" algn="l" defTabSz="914400" rtl="0" eaLnBrk="1" latinLnBrk="0" hangingPunct="1">
      <a:defRPr kern="1200">
        <a:solidFill>
          <a:schemeClr val="tx1"/>
        </a:solidFill>
        <a:latin typeface="Georgia" panose="02040502050405020303" pitchFamily="18" charset="0"/>
        <a:ea typeface="+mn-ea"/>
        <a:cs typeface="+mn-cs"/>
      </a:defRPr>
    </a:lvl9pPr>
  </p:defaultTextStyle>
  <p:modifyVerifier cryptProviderType="rsaAES" cryptAlgorithmClass="hash" cryptAlgorithmType="typeAny" cryptAlgorithmSid="14" spinCount="100000" saltData="1nEqi4DnljUBZUkmw2mGCg==" hashData="pMax7TIuqcDqrcm0fdR0JTIWeSddT6DpLLJCyFOZz4lsOn5p4ldfFYaBHQOmiFlsP7fe47o4eXL7cC6IKbkr+w=="/>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3711FD-3900-4540-A0D8-331D579013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360FC99-4F2A-46FC-86BF-0CA9B5B7E2C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18C37F1-5440-40CB-A631-A249EE8C4EFF}" type="datetimeFigureOut">
              <a:rPr lang="en-US"/>
              <a:pPr>
                <a:defRPr/>
              </a:pPr>
              <a:t>4/29/2020</a:t>
            </a:fld>
            <a:endParaRPr lang="en-US"/>
          </a:p>
        </p:txBody>
      </p:sp>
      <p:sp>
        <p:nvSpPr>
          <p:cNvPr id="4" name="Slide Image Placeholder 3">
            <a:extLst>
              <a:ext uri="{FF2B5EF4-FFF2-40B4-BE49-F238E27FC236}">
                <a16:creationId xmlns:a16="http://schemas.microsoft.com/office/drawing/2014/main" id="{11FE0F97-D76C-4273-8F77-796FAF4AE18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9D78FD9-A5BE-40C3-AE2F-B4AD2B5834E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C128431-F268-49CA-BF6A-DF2161F7FD0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70A2135-D965-4700-B9DC-DCB763659EC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158FF03A-DF15-409A-A416-85A87999A8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Freeform 6" title="scalloped circle">
            <a:extLst>
              <a:ext uri="{FF2B5EF4-FFF2-40B4-BE49-F238E27FC236}">
                <a16:creationId xmlns:a16="http://schemas.microsoft.com/office/drawing/2014/main" id="{4496EFAB-830F-4F01-9952-F8EB761F78B0}"/>
              </a:ext>
            </a:extLst>
          </p:cNvPr>
          <p:cNvSpPr/>
          <p:nvPr/>
        </p:nvSpPr>
        <p:spPr bwMode="auto">
          <a:xfrm>
            <a:off x="3557588" y="630238"/>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5" name="Rectangle 4" title="left edge border">
            <a:extLst>
              <a:ext uri="{FF2B5EF4-FFF2-40B4-BE49-F238E27FC236}">
                <a16:creationId xmlns:a16="http://schemas.microsoft.com/office/drawing/2014/main" id="{8B96EDB9-4CAD-4B95-AD13-461F1CB97D44}"/>
              </a:ext>
            </a:extLst>
          </p:cNvPr>
          <p:cNvSpPr/>
          <p:nvPr/>
        </p:nvSpPr>
        <p:spPr>
          <a:xfrm>
            <a:off x="0" y="0"/>
            <a:ext cx="28416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CEE41F4B-556D-4D4E-BA14-663266495747}"/>
              </a:ext>
            </a:extLst>
          </p:cNvPr>
          <p:cNvSpPr>
            <a:spLocks noGrp="1"/>
          </p:cNvSpPr>
          <p:nvPr>
            <p:ph type="dt" sz="half" idx="10"/>
          </p:nvPr>
        </p:nvSpPr>
        <p:spPr>
          <a:xfrm>
            <a:off x="1077913" y="6375400"/>
            <a:ext cx="2330450" cy="349250"/>
          </a:xfrm>
        </p:spPr>
        <p:txBody>
          <a:bodyPr/>
          <a:lstStyle>
            <a:lvl1pPr>
              <a:defRPr baseline="0">
                <a:solidFill>
                  <a:schemeClr val="accent1">
                    <a:lumMod val="50000"/>
                  </a:schemeClr>
                </a:solidFill>
              </a:defRPr>
            </a:lvl1pPr>
          </a:lstStyle>
          <a:p>
            <a:pPr>
              <a:defRPr/>
            </a:pPr>
            <a:fld id="{5D31F0D2-3F99-4D2F-BFAD-CB746CBBA833}" type="datetime1">
              <a:rPr lang="en-US"/>
              <a:pPr>
                <a:defRPr/>
              </a:pPr>
              <a:t>4/29/2020</a:t>
            </a:fld>
            <a:endParaRPr lang="en-US"/>
          </a:p>
        </p:txBody>
      </p:sp>
      <p:sp>
        <p:nvSpPr>
          <p:cNvPr id="7" name="Footer Placeholder 4">
            <a:extLst>
              <a:ext uri="{FF2B5EF4-FFF2-40B4-BE49-F238E27FC236}">
                <a16:creationId xmlns:a16="http://schemas.microsoft.com/office/drawing/2014/main" id="{7EF13AD5-402E-45F8-AAF2-0977BEC94C32}"/>
              </a:ext>
            </a:extLst>
          </p:cNvPr>
          <p:cNvSpPr>
            <a:spLocks noGrp="1"/>
          </p:cNvSpPr>
          <p:nvPr>
            <p:ph type="ftr" sz="quarter" idx="11"/>
          </p:nvPr>
        </p:nvSpPr>
        <p:spPr>
          <a:xfrm>
            <a:off x="4179888" y="6375400"/>
            <a:ext cx="4114800" cy="346075"/>
          </a:xfrm>
        </p:spPr>
        <p:txBody>
          <a:bodyPr/>
          <a:lstStyle>
            <a:lvl1pPr>
              <a:defRPr baseline="0">
                <a:solidFill>
                  <a:schemeClr val="accent1">
                    <a:lumMod val="50000"/>
                  </a:schemeClr>
                </a:solidFill>
              </a:defRPr>
            </a:lvl1pPr>
          </a:lstStyle>
          <a:p>
            <a:pPr>
              <a:defRPr/>
            </a:pPr>
            <a:r>
              <a:rPr lang="en-US"/>
              <a:t>Siddiqa Amin</a:t>
            </a:r>
          </a:p>
        </p:txBody>
      </p:sp>
      <p:sp>
        <p:nvSpPr>
          <p:cNvPr id="8" name="Slide Number Placeholder 5">
            <a:extLst>
              <a:ext uri="{FF2B5EF4-FFF2-40B4-BE49-F238E27FC236}">
                <a16:creationId xmlns:a16="http://schemas.microsoft.com/office/drawing/2014/main" id="{1984AAE5-0BCB-439C-BB84-6A892CF8173A}"/>
              </a:ext>
            </a:extLst>
          </p:cNvPr>
          <p:cNvSpPr>
            <a:spLocks noGrp="1"/>
          </p:cNvSpPr>
          <p:nvPr>
            <p:ph type="sldNum" sz="quarter" idx="12"/>
          </p:nvPr>
        </p:nvSpPr>
        <p:spPr>
          <a:xfrm>
            <a:off x="9067800" y="6375400"/>
            <a:ext cx="2328863" cy="346075"/>
          </a:xfrm>
        </p:spPr>
        <p:txBody>
          <a:bodyPr/>
          <a:lstStyle>
            <a:lvl1pPr>
              <a:defRPr baseline="0">
                <a:solidFill>
                  <a:schemeClr val="accent1">
                    <a:lumMod val="50000"/>
                  </a:schemeClr>
                </a:solidFill>
              </a:defRPr>
            </a:lvl1pPr>
          </a:lstStyle>
          <a:p>
            <a:pPr>
              <a:defRPr/>
            </a:pPr>
            <a:fld id="{C99F50D9-7E3E-4824-B2EA-412098492DE5}" type="slidenum">
              <a:rPr lang="en-US"/>
              <a:pPr>
                <a:defRPr/>
              </a:pPr>
              <a:t>‹#›</a:t>
            </a:fld>
            <a:endParaRPr lang="en-US"/>
          </a:p>
        </p:txBody>
      </p:sp>
    </p:spTree>
    <p:extLst>
      <p:ext uri="{BB962C8B-B14F-4D97-AF65-F5344CB8AC3E}">
        <p14:creationId xmlns:p14="http://schemas.microsoft.com/office/powerpoint/2010/main" val="349690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C366EC-B70C-438C-8D0E-F65BCF727BC7}"/>
              </a:ext>
            </a:extLst>
          </p:cNvPr>
          <p:cNvSpPr>
            <a:spLocks noGrp="1"/>
          </p:cNvSpPr>
          <p:nvPr>
            <p:ph type="dt" sz="half" idx="10"/>
          </p:nvPr>
        </p:nvSpPr>
        <p:spPr/>
        <p:txBody>
          <a:bodyPr/>
          <a:lstStyle>
            <a:lvl1pPr>
              <a:defRPr/>
            </a:lvl1pPr>
          </a:lstStyle>
          <a:p>
            <a:pPr>
              <a:defRPr/>
            </a:pPr>
            <a:fld id="{FBC02BBA-E854-44A2-A4E6-5E83FFF2EE1A}" type="datetime1">
              <a:rPr lang="en-US"/>
              <a:pPr>
                <a:defRPr/>
              </a:pPr>
              <a:t>4/29/2020</a:t>
            </a:fld>
            <a:endParaRPr lang="en-US"/>
          </a:p>
        </p:txBody>
      </p:sp>
      <p:sp>
        <p:nvSpPr>
          <p:cNvPr id="5" name="Footer Placeholder 4">
            <a:extLst>
              <a:ext uri="{FF2B5EF4-FFF2-40B4-BE49-F238E27FC236}">
                <a16:creationId xmlns:a16="http://schemas.microsoft.com/office/drawing/2014/main" id="{D226093E-A719-46E0-844C-0EEED9BC48D9}"/>
              </a:ext>
            </a:extLst>
          </p:cNvPr>
          <p:cNvSpPr>
            <a:spLocks noGrp="1"/>
          </p:cNvSpPr>
          <p:nvPr>
            <p:ph type="ftr" sz="quarter" idx="11"/>
          </p:nvPr>
        </p:nvSpPr>
        <p:spPr/>
        <p:txBody>
          <a:bodyPr/>
          <a:lstStyle>
            <a:lvl1pPr>
              <a:defRPr/>
            </a:lvl1pPr>
          </a:lstStyle>
          <a:p>
            <a:pPr>
              <a:defRPr/>
            </a:pPr>
            <a:r>
              <a:rPr lang="en-US"/>
              <a:t>Siddiqa Amin</a:t>
            </a:r>
          </a:p>
        </p:txBody>
      </p:sp>
      <p:sp>
        <p:nvSpPr>
          <p:cNvPr id="6" name="Slide Number Placeholder 5">
            <a:extLst>
              <a:ext uri="{FF2B5EF4-FFF2-40B4-BE49-F238E27FC236}">
                <a16:creationId xmlns:a16="http://schemas.microsoft.com/office/drawing/2014/main" id="{4AC69DD3-8662-4C99-8CD2-85C42A4E6397}"/>
              </a:ext>
            </a:extLst>
          </p:cNvPr>
          <p:cNvSpPr>
            <a:spLocks noGrp="1"/>
          </p:cNvSpPr>
          <p:nvPr>
            <p:ph type="sldNum" sz="quarter" idx="12"/>
          </p:nvPr>
        </p:nvSpPr>
        <p:spPr/>
        <p:txBody>
          <a:bodyPr/>
          <a:lstStyle>
            <a:lvl1pPr>
              <a:defRPr/>
            </a:lvl1pPr>
          </a:lstStyle>
          <a:p>
            <a:pPr>
              <a:defRPr/>
            </a:pPr>
            <a:fld id="{8D083233-0D7D-4A9A-ACA4-3D295C93924E}" type="slidenum">
              <a:rPr lang="en-US"/>
              <a:pPr>
                <a:defRPr/>
              </a:pPr>
              <a:t>‹#›</a:t>
            </a:fld>
            <a:endParaRPr lang="en-US"/>
          </a:p>
        </p:txBody>
      </p:sp>
    </p:spTree>
    <p:extLst>
      <p:ext uri="{BB962C8B-B14F-4D97-AF65-F5344CB8AC3E}">
        <p14:creationId xmlns:p14="http://schemas.microsoft.com/office/powerpoint/2010/main" val="64609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B1B0A1-1909-440E-873B-35329EFAF5C4}"/>
              </a:ext>
            </a:extLst>
          </p:cNvPr>
          <p:cNvSpPr>
            <a:spLocks noGrp="1"/>
          </p:cNvSpPr>
          <p:nvPr>
            <p:ph type="dt" sz="half" idx="10"/>
          </p:nvPr>
        </p:nvSpPr>
        <p:spPr/>
        <p:txBody>
          <a:bodyPr/>
          <a:lstStyle>
            <a:lvl1pPr>
              <a:defRPr/>
            </a:lvl1pPr>
          </a:lstStyle>
          <a:p>
            <a:pPr>
              <a:defRPr/>
            </a:pPr>
            <a:fld id="{9BAC0296-30D8-4BE8-A7A5-0F8EB912913E}" type="datetime1">
              <a:rPr lang="en-US"/>
              <a:pPr>
                <a:defRPr/>
              </a:pPr>
              <a:t>4/29/2020</a:t>
            </a:fld>
            <a:endParaRPr lang="en-US"/>
          </a:p>
        </p:txBody>
      </p:sp>
      <p:sp>
        <p:nvSpPr>
          <p:cNvPr id="5" name="Footer Placeholder 4">
            <a:extLst>
              <a:ext uri="{FF2B5EF4-FFF2-40B4-BE49-F238E27FC236}">
                <a16:creationId xmlns:a16="http://schemas.microsoft.com/office/drawing/2014/main" id="{8DBD8E01-8662-457B-B45D-9FE1865BCC8F}"/>
              </a:ext>
            </a:extLst>
          </p:cNvPr>
          <p:cNvSpPr>
            <a:spLocks noGrp="1"/>
          </p:cNvSpPr>
          <p:nvPr>
            <p:ph type="ftr" sz="quarter" idx="11"/>
          </p:nvPr>
        </p:nvSpPr>
        <p:spPr/>
        <p:txBody>
          <a:bodyPr/>
          <a:lstStyle>
            <a:lvl1pPr>
              <a:defRPr/>
            </a:lvl1pPr>
          </a:lstStyle>
          <a:p>
            <a:pPr>
              <a:defRPr/>
            </a:pPr>
            <a:r>
              <a:rPr lang="en-US"/>
              <a:t>Siddiqa Amin</a:t>
            </a:r>
          </a:p>
        </p:txBody>
      </p:sp>
      <p:sp>
        <p:nvSpPr>
          <p:cNvPr id="6" name="Slide Number Placeholder 5">
            <a:extLst>
              <a:ext uri="{FF2B5EF4-FFF2-40B4-BE49-F238E27FC236}">
                <a16:creationId xmlns:a16="http://schemas.microsoft.com/office/drawing/2014/main" id="{0C4E9BB7-3196-4639-88FD-3C5C6245C641}"/>
              </a:ext>
            </a:extLst>
          </p:cNvPr>
          <p:cNvSpPr>
            <a:spLocks noGrp="1"/>
          </p:cNvSpPr>
          <p:nvPr>
            <p:ph type="sldNum" sz="quarter" idx="12"/>
          </p:nvPr>
        </p:nvSpPr>
        <p:spPr/>
        <p:txBody>
          <a:bodyPr/>
          <a:lstStyle>
            <a:lvl1pPr>
              <a:defRPr/>
            </a:lvl1pPr>
          </a:lstStyle>
          <a:p>
            <a:pPr>
              <a:defRPr/>
            </a:pPr>
            <a:fld id="{2E3988B6-F294-4B52-83CA-3CF5845E4FE6}" type="slidenum">
              <a:rPr lang="en-US"/>
              <a:pPr>
                <a:defRPr/>
              </a:pPr>
              <a:t>‹#›</a:t>
            </a:fld>
            <a:endParaRPr lang="en-US"/>
          </a:p>
        </p:txBody>
      </p:sp>
    </p:spTree>
    <p:extLst>
      <p:ext uri="{BB962C8B-B14F-4D97-AF65-F5344CB8AC3E}">
        <p14:creationId xmlns:p14="http://schemas.microsoft.com/office/powerpoint/2010/main" val="84473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D49E54-54CA-41B8-AECA-1A9D78C7A1D0}"/>
              </a:ext>
            </a:extLst>
          </p:cNvPr>
          <p:cNvSpPr>
            <a:spLocks noGrp="1"/>
          </p:cNvSpPr>
          <p:nvPr>
            <p:ph type="dt" sz="half" idx="10"/>
          </p:nvPr>
        </p:nvSpPr>
        <p:spPr/>
        <p:txBody>
          <a:bodyPr/>
          <a:lstStyle>
            <a:lvl1pPr>
              <a:defRPr/>
            </a:lvl1pPr>
          </a:lstStyle>
          <a:p>
            <a:pPr>
              <a:defRPr/>
            </a:pPr>
            <a:fld id="{2E580482-6B60-4226-92AA-9A5B297732D0}" type="datetime1">
              <a:rPr lang="en-US"/>
              <a:pPr>
                <a:defRPr/>
              </a:pPr>
              <a:t>4/29/2020</a:t>
            </a:fld>
            <a:endParaRPr lang="en-US"/>
          </a:p>
        </p:txBody>
      </p:sp>
      <p:sp>
        <p:nvSpPr>
          <p:cNvPr id="5" name="Footer Placeholder 4">
            <a:extLst>
              <a:ext uri="{FF2B5EF4-FFF2-40B4-BE49-F238E27FC236}">
                <a16:creationId xmlns:a16="http://schemas.microsoft.com/office/drawing/2014/main" id="{ED1FF5B8-0A62-41C1-8580-EB57B053C5D9}"/>
              </a:ext>
            </a:extLst>
          </p:cNvPr>
          <p:cNvSpPr>
            <a:spLocks noGrp="1"/>
          </p:cNvSpPr>
          <p:nvPr>
            <p:ph type="ftr" sz="quarter" idx="11"/>
          </p:nvPr>
        </p:nvSpPr>
        <p:spPr/>
        <p:txBody>
          <a:bodyPr/>
          <a:lstStyle>
            <a:lvl1pPr>
              <a:defRPr/>
            </a:lvl1pPr>
          </a:lstStyle>
          <a:p>
            <a:pPr>
              <a:defRPr/>
            </a:pPr>
            <a:r>
              <a:rPr lang="en-US"/>
              <a:t>Siddiqa Amin</a:t>
            </a:r>
          </a:p>
        </p:txBody>
      </p:sp>
      <p:sp>
        <p:nvSpPr>
          <p:cNvPr id="6" name="Slide Number Placeholder 5">
            <a:extLst>
              <a:ext uri="{FF2B5EF4-FFF2-40B4-BE49-F238E27FC236}">
                <a16:creationId xmlns:a16="http://schemas.microsoft.com/office/drawing/2014/main" id="{E815A6D2-3D02-4397-8B40-573528EE33D0}"/>
              </a:ext>
            </a:extLst>
          </p:cNvPr>
          <p:cNvSpPr>
            <a:spLocks noGrp="1"/>
          </p:cNvSpPr>
          <p:nvPr>
            <p:ph type="sldNum" sz="quarter" idx="12"/>
          </p:nvPr>
        </p:nvSpPr>
        <p:spPr/>
        <p:txBody>
          <a:bodyPr/>
          <a:lstStyle>
            <a:lvl1pPr>
              <a:defRPr/>
            </a:lvl1pPr>
          </a:lstStyle>
          <a:p>
            <a:pPr>
              <a:defRPr/>
            </a:pPr>
            <a:fld id="{5C7FCD5A-C6C0-4702-B385-F45CB3856FCF}" type="slidenum">
              <a:rPr lang="en-US"/>
              <a:pPr>
                <a:defRPr/>
              </a:pPr>
              <a:t>‹#›</a:t>
            </a:fld>
            <a:endParaRPr lang="en-US"/>
          </a:p>
        </p:txBody>
      </p:sp>
    </p:spTree>
    <p:extLst>
      <p:ext uri="{BB962C8B-B14F-4D97-AF65-F5344CB8AC3E}">
        <p14:creationId xmlns:p14="http://schemas.microsoft.com/office/powerpoint/2010/main" val="250500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8">
            <a:extLst>
              <a:ext uri="{FF2B5EF4-FFF2-40B4-BE49-F238E27FC236}">
                <a16:creationId xmlns:a16="http://schemas.microsoft.com/office/drawing/2014/main" id="{FC429C43-02F7-4224-AD0E-75B5D951C3D8}"/>
              </a:ext>
            </a:extLst>
          </p:cNvPr>
          <p:cNvGrpSpPr>
            <a:grpSpLocks/>
          </p:cNvGrpSpPr>
          <p:nvPr/>
        </p:nvGrpSpPr>
        <p:grpSpPr bwMode="auto">
          <a:xfrm>
            <a:off x="0" y="0"/>
            <a:ext cx="2814638" cy="6858000"/>
            <a:chOff x="0" y="0"/>
            <a:chExt cx="2814638" cy="6858000"/>
          </a:xfrm>
        </p:grpSpPr>
        <p:sp>
          <p:nvSpPr>
            <p:cNvPr id="5" name="Freeform 6" title="left scallop shape">
              <a:extLst>
                <a:ext uri="{FF2B5EF4-FFF2-40B4-BE49-F238E27FC236}">
                  <a16:creationId xmlns:a16="http://schemas.microsoft.com/office/drawing/2014/main" id="{23C9503A-E285-4198-B7C2-D41D5391F926}"/>
                </a:ext>
              </a:extLst>
            </p:cNvPr>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6" name="Freeform 11" title="left scallop inline">
              <a:extLst>
                <a:ext uri="{FF2B5EF4-FFF2-40B4-BE49-F238E27FC236}">
                  <a16:creationId xmlns:a16="http://schemas.microsoft.com/office/drawing/2014/main" id="{BDD7FFB6-9131-4078-BF8B-F93DAF731748}"/>
                </a:ext>
              </a:extLst>
            </p:cNvPr>
            <p:cNvSpPr/>
            <p:nvPr/>
          </p:nvSpPr>
          <p:spPr bwMode="auto">
            <a:xfrm>
              <a:off x="874713" y="0"/>
              <a:ext cx="1646237"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2" name="Title 1"/>
          <p:cNvSpPr>
            <a:spLocks noGrp="1"/>
          </p:cNvSpPr>
          <p:nvPr>
            <p:ph type="title"/>
          </p:nvPr>
        </p:nvSpPr>
        <p:spPr>
          <a:xfrm>
            <a:off x="3242929" y="1073888"/>
            <a:ext cx="8187071" cy="4064627"/>
          </a:xfrm>
        </p:spPr>
        <p:txBody>
          <a:bodyPr anchor="b"/>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D061D12A-42FC-4C1D-9E84-2B501920F3ED}"/>
              </a:ext>
            </a:extLst>
          </p:cNvPr>
          <p:cNvSpPr>
            <a:spLocks noGrp="1"/>
          </p:cNvSpPr>
          <p:nvPr>
            <p:ph type="dt" sz="half" idx="10"/>
          </p:nvPr>
        </p:nvSpPr>
        <p:spPr>
          <a:xfrm>
            <a:off x="3236913" y="6375400"/>
            <a:ext cx="1493837" cy="349250"/>
          </a:xfrm>
        </p:spPr>
        <p:txBody>
          <a:bodyPr/>
          <a:lstStyle>
            <a:lvl1pPr>
              <a:defRPr baseline="0">
                <a:solidFill>
                  <a:schemeClr val="tx2"/>
                </a:solidFill>
              </a:defRPr>
            </a:lvl1pPr>
          </a:lstStyle>
          <a:p>
            <a:pPr>
              <a:defRPr/>
            </a:pPr>
            <a:fld id="{997DD8D8-E83E-4C08-83E3-1266FCFB9B57}" type="datetime1">
              <a:rPr lang="en-US"/>
              <a:pPr>
                <a:defRPr/>
              </a:pPr>
              <a:t>4/29/2020</a:t>
            </a:fld>
            <a:endParaRPr lang="en-US"/>
          </a:p>
        </p:txBody>
      </p:sp>
      <p:sp>
        <p:nvSpPr>
          <p:cNvPr id="8" name="Footer Placeholder 4">
            <a:extLst>
              <a:ext uri="{FF2B5EF4-FFF2-40B4-BE49-F238E27FC236}">
                <a16:creationId xmlns:a16="http://schemas.microsoft.com/office/drawing/2014/main" id="{5C689E9F-A6AD-4287-A6D3-08DC092DA840}"/>
              </a:ext>
            </a:extLst>
          </p:cNvPr>
          <p:cNvSpPr>
            <a:spLocks noGrp="1"/>
          </p:cNvSpPr>
          <p:nvPr>
            <p:ph type="ftr" sz="quarter" idx="11"/>
          </p:nvPr>
        </p:nvSpPr>
        <p:spPr>
          <a:xfrm>
            <a:off x="5278438" y="6375400"/>
            <a:ext cx="4114800" cy="346075"/>
          </a:xfrm>
        </p:spPr>
        <p:txBody>
          <a:bodyPr/>
          <a:lstStyle>
            <a:lvl1pPr>
              <a:defRPr baseline="0">
                <a:solidFill>
                  <a:schemeClr val="tx2"/>
                </a:solidFill>
              </a:defRPr>
            </a:lvl1pPr>
          </a:lstStyle>
          <a:p>
            <a:pPr>
              <a:defRPr/>
            </a:pPr>
            <a:r>
              <a:rPr lang="en-US"/>
              <a:t>Siddiqa Amin</a:t>
            </a:r>
          </a:p>
        </p:txBody>
      </p:sp>
      <p:sp>
        <p:nvSpPr>
          <p:cNvPr id="9" name="Slide Number Placeholder 5">
            <a:extLst>
              <a:ext uri="{FF2B5EF4-FFF2-40B4-BE49-F238E27FC236}">
                <a16:creationId xmlns:a16="http://schemas.microsoft.com/office/drawing/2014/main" id="{9EF4DF0A-A570-4695-A658-12536AA0AD4B}"/>
              </a:ext>
            </a:extLst>
          </p:cNvPr>
          <p:cNvSpPr>
            <a:spLocks noGrp="1"/>
          </p:cNvSpPr>
          <p:nvPr>
            <p:ph type="sldNum" sz="quarter" idx="12"/>
          </p:nvPr>
        </p:nvSpPr>
        <p:spPr>
          <a:xfrm>
            <a:off x="9942513" y="6375400"/>
            <a:ext cx="1487487" cy="346075"/>
          </a:xfrm>
        </p:spPr>
        <p:txBody>
          <a:bodyPr/>
          <a:lstStyle>
            <a:lvl1pPr>
              <a:defRPr baseline="0">
                <a:solidFill>
                  <a:schemeClr val="tx2"/>
                </a:solidFill>
              </a:defRPr>
            </a:lvl1pPr>
          </a:lstStyle>
          <a:p>
            <a:pPr>
              <a:defRPr/>
            </a:pPr>
            <a:fld id="{BA1700B5-689D-4898-A6A7-9F6C3A93285C}" type="slidenum">
              <a:rPr lang="en-US"/>
              <a:pPr>
                <a:defRPr/>
              </a:pPr>
              <a:t>‹#›</a:t>
            </a:fld>
            <a:endParaRPr lang="en-US"/>
          </a:p>
        </p:txBody>
      </p:sp>
    </p:spTree>
    <p:extLst>
      <p:ext uri="{BB962C8B-B14F-4D97-AF65-F5344CB8AC3E}">
        <p14:creationId xmlns:p14="http://schemas.microsoft.com/office/powerpoint/2010/main" val="31858474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9C953A8-787C-4EAD-8012-20778164D4F7}"/>
              </a:ext>
            </a:extLst>
          </p:cNvPr>
          <p:cNvSpPr>
            <a:spLocks noGrp="1"/>
          </p:cNvSpPr>
          <p:nvPr>
            <p:ph type="dt" sz="half" idx="10"/>
          </p:nvPr>
        </p:nvSpPr>
        <p:spPr/>
        <p:txBody>
          <a:bodyPr/>
          <a:lstStyle>
            <a:lvl1pPr>
              <a:defRPr/>
            </a:lvl1pPr>
          </a:lstStyle>
          <a:p>
            <a:pPr>
              <a:defRPr/>
            </a:pPr>
            <a:fld id="{AAB37DB2-9299-44A1-B4D4-884FC3A61FF5}" type="datetime1">
              <a:rPr lang="en-US"/>
              <a:pPr>
                <a:defRPr/>
              </a:pPr>
              <a:t>4/29/2020</a:t>
            </a:fld>
            <a:endParaRPr lang="en-US"/>
          </a:p>
        </p:txBody>
      </p:sp>
      <p:sp>
        <p:nvSpPr>
          <p:cNvPr id="6" name="Footer Placeholder 4">
            <a:extLst>
              <a:ext uri="{FF2B5EF4-FFF2-40B4-BE49-F238E27FC236}">
                <a16:creationId xmlns:a16="http://schemas.microsoft.com/office/drawing/2014/main" id="{2D103590-BB66-480A-A0A4-175DE2853D5D}"/>
              </a:ext>
            </a:extLst>
          </p:cNvPr>
          <p:cNvSpPr>
            <a:spLocks noGrp="1"/>
          </p:cNvSpPr>
          <p:nvPr>
            <p:ph type="ftr" sz="quarter" idx="11"/>
          </p:nvPr>
        </p:nvSpPr>
        <p:spPr/>
        <p:txBody>
          <a:bodyPr/>
          <a:lstStyle>
            <a:lvl1pPr>
              <a:defRPr/>
            </a:lvl1pPr>
          </a:lstStyle>
          <a:p>
            <a:pPr>
              <a:defRPr/>
            </a:pPr>
            <a:r>
              <a:rPr lang="en-US"/>
              <a:t>Siddiqa Amin</a:t>
            </a:r>
          </a:p>
        </p:txBody>
      </p:sp>
      <p:sp>
        <p:nvSpPr>
          <p:cNvPr id="7" name="Slide Number Placeholder 5">
            <a:extLst>
              <a:ext uri="{FF2B5EF4-FFF2-40B4-BE49-F238E27FC236}">
                <a16:creationId xmlns:a16="http://schemas.microsoft.com/office/drawing/2014/main" id="{F7087B51-434C-4027-872C-AC02D789109E}"/>
              </a:ext>
            </a:extLst>
          </p:cNvPr>
          <p:cNvSpPr>
            <a:spLocks noGrp="1"/>
          </p:cNvSpPr>
          <p:nvPr>
            <p:ph type="sldNum" sz="quarter" idx="12"/>
          </p:nvPr>
        </p:nvSpPr>
        <p:spPr/>
        <p:txBody>
          <a:bodyPr/>
          <a:lstStyle>
            <a:lvl1pPr>
              <a:defRPr/>
            </a:lvl1pPr>
          </a:lstStyle>
          <a:p>
            <a:pPr>
              <a:defRPr/>
            </a:pPr>
            <a:fld id="{61A645C8-252A-48DA-87AC-9E583416F1A3}" type="slidenum">
              <a:rPr lang="en-US"/>
              <a:pPr>
                <a:defRPr/>
              </a:pPr>
              <a:t>‹#›</a:t>
            </a:fld>
            <a:endParaRPr lang="en-US"/>
          </a:p>
        </p:txBody>
      </p:sp>
    </p:spTree>
    <p:extLst>
      <p:ext uri="{BB962C8B-B14F-4D97-AF65-F5344CB8AC3E}">
        <p14:creationId xmlns:p14="http://schemas.microsoft.com/office/powerpoint/2010/main" val="272325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3D4D505-DE9F-4E07-B364-21EAA3C2A06F}"/>
              </a:ext>
            </a:extLst>
          </p:cNvPr>
          <p:cNvSpPr>
            <a:spLocks noGrp="1"/>
          </p:cNvSpPr>
          <p:nvPr>
            <p:ph type="dt" sz="half" idx="10"/>
          </p:nvPr>
        </p:nvSpPr>
        <p:spPr/>
        <p:txBody>
          <a:bodyPr/>
          <a:lstStyle>
            <a:lvl1pPr>
              <a:defRPr/>
            </a:lvl1pPr>
          </a:lstStyle>
          <a:p>
            <a:pPr>
              <a:defRPr/>
            </a:pPr>
            <a:fld id="{22009B27-E2F0-4EFC-96BD-D114C369D05B}" type="datetime1">
              <a:rPr lang="en-US"/>
              <a:pPr>
                <a:defRPr/>
              </a:pPr>
              <a:t>4/29/2020</a:t>
            </a:fld>
            <a:endParaRPr lang="en-US"/>
          </a:p>
        </p:txBody>
      </p:sp>
      <p:sp>
        <p:nvSpPr>
          <p:cNvPr id="8" name="Footer Placeholder 4">
            <a:extLst>
              <a:ext uri="{FF2B5EF4-FFF2-40B4-BE49-F238E27FC236}">
                <a16:creationId xmlns:a16="http://schemas.microsoft.com/office/drawing/2014/main" id="{79A71918-55ED-4CE9-ACA8-761892EBE0F9}"/>
              </a:ext>
            </a:extLst>
          </p:cNvPr>
          <p:cNvSpPr>
            <a:spLocks noGrp="1"/>
          </p:cNvSpPr>
          <p:nvPr>
            <p:ph type="ftr" sz="quarter" idx="11"/>
          </p:nvPr>
        </p:nvSpPr>
        <p:spPr/>
        <p:txBody>
          <a:bodyPr/>
          <a:lstStyle>
            <a:lvl1pPr>
              <a:defRPr/>
            </a:lvl1pPr>
          </a:lstStyle>
          <a:p>
            <a:pPr>
              <a:defRPr/>
            </a:pPr>
            <a:r>
              <a:rPr lang="en-US"/>
              <a:t>Siddiqa Amin</a:t>
            </a:r>
          </a:p>
        </p:txBody>
      </p:sp>
      <p:sp>
        <p:nvSpPr>
          <p:cNvPr id="9" name="Slide Number Placeholder 5">
            <a:extLst>
              <a:ext uri="{FF2B5EF4-FFF2-40B4-BE49-F238E27FC236}">
                <a16:creationId xmlns:a16="http://schemas.microsoft.com/office/drawing/2014/main" id="{8B8EE4DB-52D0-4B46-8FAA-4E7AD317ADE7}"/>
              </a:ext>
            </a:extLst>
          </p:cNvPr>
          <p:cNvSpPr>
            <a:spLocks noGrp="1"/>
          </p:cNvSpPr>
          <p:nvPr>
            <p:ph type="sldNum" sz="quarter" idx="12"/>
          </p:nvPr>
        </p:nvSpPr>
        <p:spPr/>
        <p:txBody>
          <a:bodyPr/>
          <a:lstStyle>
            <a:lvl1pPr>
              <a:defRPr/>
            </a:lvl1pPr>
          </a:lstStyle>
          <a:p>
            <a:pPr>
              <a:defRPr/>
            </a:pPr>
            <a:fld id="{D12A62C8-34E5-41E2-A4DE-8D8429C6B2F7}" type="slidenum">
              <a:rPr lang="en-US"/>
              <a:pPr>
                <a:defRPr/>
              </a:pPr>
              <a:t>‹#›</a:t>
            </a:fld>
            <a:endParaRPr lang="en-US"/>
          </a:p>
        </p:txBody>
      </p:sp>
    </p:spTree>
    <p:extLst>
      <p:ext uri="{BB962C8B-B14F-4D97-AF65-F5344CB8AC3E}">
        <p14:creationId xmlns:p14="http://schemas.microsoft.com/office/powerpoint/2010/main" val="246357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E2AC834C-91A9-420A-B70E-50958A9E3C16}"/>
              </a:ext>
            </a:extLst>
          </p:cNvPr>
          <p:cNvSpPr>
            <a:spLocks noGrp="1"/>
          </p:cNvSpPr>
          <p:nvPr>
            <p:ph type="dt" sz="half" idx="10"/>
          </p:nvPr>
        </p:nvSpPr>
        <p:spPr/>
        <p:txBody>
          <a:bodyPr/>
          <a:lstStyle>
            <a:lvl1pPr>
              <a:defRPr/>
            </a:lvl1pPr>
          </a:lstStyle>
          <a:p>
            <a:pPr>
              <a:defRPr/>
            </a:pPr>
            <a:fld id="{34D6E12D-A2D1-40D3-A9B4-63FE7D5DE784}" type="datetime1">
              <a:rPr lang="en-US"/>
              <a:pPr>
                <a:defRPr/>
              </a:pPr>
              <a:t>4/29/2020</a:t>
            </a:fld>
            <a:endParaRPr lang="en-US"/>
          </a:p>
        </p:txBody>
      </p:sp>
      <p:sp>
        <p:nvSpPr>
          <p:cNvPr id="4" name="Footer Placeholder 4">
            <a:extLst>
              <a:ext uri="{FF2B5EF4-FFF2-40B4-BE49-F238E27FC236}">
                <a16:creationId xmlns:a16="http://schemas.microsoft.com/office/drawing/2014/main" id="{7DC647F8-FED9-437D-A027-D200E6D59604}"/>
              </a:ext>
            </a:extLst>
          </p:cNvPr>
          <p:cNvSpPr>
            <a:spLocks noGrp="1"/>
          </p:cNvSpPr>
          <p:nvPr>
            <p:ph type="ftr" sz="quarter" idx="11"/>
          </p:nvPr>
        </p:nvSpPr>
        <p:spPr/>
        <p:txBody>
          <a:bodyPr/>
          <a:lstStyle>
            <a:lvl1pPr>
              <a:defRPr/>
            </a:lvl1pPr>
          </a:lstStyle>
          <a:p>
            <a:pPr>
              <a:defRPr/>
            </a:pPr>
            <a:r>
              <a:rPr lang="en-US"/>
              <a:t>Siddiqa Amin</a:t>
            </a:r>
          </a:p>
        </p:txBody>
      </p:sp>
      <p:sp>
        <p:nvSpPr>
          <p:cNvPr id="5" name="Slide Number Placeholder 5">
            <a:extLst>
              <a:ext uri="{FF2B5EF4-FFF2-40B4-BE49-F238E27FC236}">
                <a16:creationId xmlns:a16="http://schemas.microsoft.com/office/drawing/2014/main" id="{98EFD562-330C-4F4A-AAC1-9DF8D6E6A6D8}"/>
              </a:ext>
            </a:extLst>
          </p:cNvPr>
          <p:cNvSpPr>
            <a:spLocks noGrp="1"/>
          </p:cNvSpPr>
          <p:nvPr>
            <p:ph type="sldNum" sz="quarter" idx="12"/>
          </p:nvPr>
        </p:nvSpPr>
        <p:spPr/>
        <p:txBody>
          <a:bodyPr/>
          <a:lstStyle>
            <a:lvl1pPr>
              <a:defRPr/>
            </a:lvl1pPr>
          </a:lstStyle>
          <a:p>
            <a:pPr>
              <a:defRPr/>
            </a:pPr>
            <a:fld id="{DA9FB8C2-66F4-4198-B9A7-286557976205}" type="slidenum">
              <a:rPr lang="en-US"/>
              <a:pPr>
                <a:defRPr/>
              </a:pPr>
              <a:t>‹#›</a:t>
            </a:fld>
            <a:endParaRPr lang="en-US"/>
          </a:p>
        </p:txBody>
      </p:sp>
    </p:spTree>
    <p:extLst>
      <p:ext uri="{BB962C8B-B14F-4D97-AF65-F5344CB8AC3E}">
        <p14:creationId xmlns:p14="http://schemas.microsoft.com/office/powerpoint/2010/main" val="134508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E619B2A-E5B4-4444-8784-DC141FA01F55}"/>
              </a:ext>
            </a:extLst>
          </p:cNvPr>
          <p:cNvSpPr>
            <a:spLocks noGrp="1"/>
          </p:cNvSpPr>
          <p:nvPr>
            <p:ph type="dt" sz="half" idx="10"/>
          </p:nvPr>
        </p:nvSpPr>
        <p:spPr/>
        <p:txBody>
          <a:bodyPr/>
          <a:lstStyle>
            <a:lvl1pPr>
              <a:defRPr/>
            </a:lvl1pPr>
          </a:lstStyle>
          <a:p>
            <a:pPr>
              <a:defRPr/>
            </a:pPr>
            <a:fld id="{44580EFD-5F07-4C0B-9A84-FA66A3FB7E1A}" type="datetime1">
              <a:rPr lang="en-US"/>
              <a:pPr>
                <a:defRPr/>
              </a:pPr>
              <a:t>4/29/2020</a:t>
            </a:fld>
            <a:endParaRPr lang="en-US"/>
          </a:p>
        </p:txBody>
      </p:sp>
      <p:sp>
        <p:nvSpPr>
          <p:cNvPr id="3" name="Footer Placeholder 4">
            <a:extLst>
              <a:ext uri="{FF2B5EF4-FFF2-40B4-BE49-F238E27FC236}">
                <a16:creationId xmlns:a16="http://schemas.microsoft.com/office/drawing/2014/main" id="{C4861657-F20B-48DC-9803-9A8814EC76E3}"/>
              </a:ext>
            </a:extLst>
          </p:cNvPr>
          <p:cNvSpPr>
            <a:spLocks noGrp="1"/>
          </p:cNvSpPr>
          <p:nvPr>
            <p:ph type="ftr" sz="quarter" idx="11"/>
          </p:nvPr>
        </p:nvSpPr>
        <p:spPr/>
        <p:txBody>
          <a:bodyPr/>
          <a:lstStyle>
            <a:lvl1pPr>
              <a:defRPr/>
            </a:lvl1pPr>
          </a:lstStyle>
          <a:p>
            <a:pPr>
              <a:defRPr/>
            </a:pPr>
            <a:r>
              <a:rPr lang="en-US"/>
              <a:t>Siddiqa Amin</a:t>
            </a:r>
          </a:p>
        </p:txBody>
      </p:sp>
      <p:sp>
        <p:nvSpPr>
          <p:cNvPr id="4" name="Slide Number Placeholder 5">
            <a:extLst>
              <a:ext uri="{FF2B5EF4-FFF2-40B4-BE49-F238E27FC236}">
                <a16:creationId xmlns:a16="http://schemas.microsoft.com/office/drawing/2014/main" id="{4FF0325E-00FE-4F94-841B-72BEBE200234}"/>
              </a:ext>
            </a:extLst>
          </p:cNvPr>
          <p:cNvSpPr>
            <a:spLocks noGrp="1"/>
          </p:cNvSpPr>
          <p:nvPr>
            <p:ph type="sldNum" sz="quarter" idx="12"/>
          </p:nvPr>
        </p:nvSpPr>
        <p:spPr/>
        <p:txBody>
          <a:bodyPr/>
          <a:lstStyle>
            <a:lvl1pPr>
              <a:defRPr/>
            </a:lvl1pPr>
          </a:lstStyle>
          <a:p>
            <a:pPr>
              <a:defRPr/>
            </a:pPr>
            <a:fld id="{02CB5D87-0E54-4AD7-949D-602DFE86C6A2}" type="slidenum">
              <a:rPr lang="en-US"/>
              <a:pPr>
                <a:defRPr/>
              </a:pPr>
              <a:t>‹#›</a:t>
            </a:fld>
            <a:endParaRPr lang="en-US"/>
          </a:p>
        </p:txBody>
      </p:sp>
    </p:spTree>
    <p:extLst>
      <p:ext uri="{BB962C8B-B14F-4D97-AF65-F5344CB8AC3E}">
        <p14:creationId xmlns:p14="http://schemas.microsoft.com/office/powerpoint/2010/main" val="341357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1" title="right scallop background shape">
            <a:extLst>
              <a:ext uri="{FF2B5EF4-FFF2-40B4-BE49-F238E27FC236}">
                <a16:creationId xmlns:a16="http://schemas.microsoft.com/office/drawing/2014/main" id="{70CFDF44-06E8-4ED4-AE2B-D6DE92A425E6}"/>
              </a:ext>
            </a:extLst>
          </p:cNvPr>
          <p:cNvSpPr/>
          <p:nvPr/>
        </p:nvSpPr>
        <p:spPr bwMode="auto">
          <a:xfrm>
            <a:off x="7389813" y="0"/>
            <a:ext cx="480218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5" title="left edge border">
            <a:extLst>
              <a:ext uri="{FF2B5EF4-FFF2-40B4-BE49-F238E27FC236}">
                <a16:creationId xmlns:a16="http://schemas.microsoft.com/office/drawing/2014/main" id="{3AF3E533-081A-4493-9672-C61BA5837803}"/>
              </a:ext>
            </a:extLst>
          </p:cNvPr>
          <p:cNvSpPr/>
          <p:nvPr/>
        </p:nvSpPr>
        <p:spPr>
          <a:xfrm>
            <a:off x="0" y="0"/>
            <a:ext cx="28416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4" y="457199"/>
            <a:ext cx="3092115" cy="1196671"/>
          </a:xfrm>
        </p:spPr>
        <p:txBody>
          <a:bodyPr anchor="b"/>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Date Placeholder 4">
            <a:extLst>
              <a:ext uri="{FF2B5EF4-FFF2-40B4-BE49-F238E27FC236}">
                <a16:creationId xmlns:a16="http://schemas.microsoft.com/office/drawing/2014/main" id="{D4CF49C4-451D-4BB2-81C2-5222054D3844}"/>
              </a:ext>
            </a:extLst>
          </p:cNvPr>
          <p:cNvSpPr>
            <a:spLocks noGrp="1"/>
          </p:cNvSpPr>
          <p:nvPr>
            <p:ph type="dt" sz="half" idx="10"/>
          </p:nvPr>
        </p:nvSpPr>
        <p:spPr>
          <a:xfrm>
            <a:off x="765175" y="6375400"/>
            <a:ext cx="1233488" cy="349250"/>
          </a:xfrm>
        </p:spPr>
        <p:txBody>
          <a:bodyPr/>
          <a:lstStyle>
            <a:lvl1pPr>
              <a:defRPr/>
            </a:lvl1pPr>
          </a:lstStyle>
          <a:p>
            <a:pPr>
              <a:defRPr/>
            </a:pPr>
            <a:fld id="{FF195A7C-6286-4977-BFF5-8F0CBA7F9175}" type="datetime1">
              <a:rPr lang="en-US"/>
              <a:pPr>
                <a:defRPr/>
              </a:pPr>
              <a:t>4/29/2020</a:t>
            </a:fld>
            <a:endParaRPr lang="en-US"/>
          </a:p>
        </p:txBody>
      </p:sp>
      <p:sp>
        <p:nvSpPr>
          <p:cNvPr id="8" name="Footer Placeholder 5">
            <a:extLst>
              <a:ext uri="{FF2B5EF4-FFF2-40B4-BE49-F238E27FC236}">
                <a16:creationId xmlns:a16="http://schemas.microsoft.com/office/drawing/2014/main" id="{6E1DFF32-C57E-40D0-9D95-CAF6CA73E431}"/>
              </a:ext>
            </a:extLst>
          </p:cNvPr>
          <p:cNvSpPr>
            <a:spLocks noGrp="1"/>
          </p:cNvSpPr>
          <p:nvPr>
            <p:ph type="ftr" sz="quarter" idx="11"/>
          </p:nvPr>
        </p:nvSpPr>
        <p:spPr>
          <a:xfrm>
            <a:off x="2103438" y="6375400"/>
            <a:ext cx="3482975" cy="346075"/>
          </a:xfrm>
        </p:spPr>
        <p:txBody>
          <a:bodyPr/>
          <a:lstStyle>
            <a:lvl1pPr>
              <a:defRPr/>
            </a:lvl1pPr>
          </a:lstStyle>
          <a:p>
            <a:pPr>
              <a:defRPr/>
            </a:pPr>
            <a:r>
              <a:rPr lang="en-US"/>
              <a:t>Siddiqa Amin</a:t>
            </a:r>
          </a:p>
        </p:txBody>
      </p:sp>
      <p:sp>
        <p:nvSpPr>
          <p:cNvPr id="9" name="Slide Number Placeholder 6">
            <a:extLst>
              <a:ext uri="{FF2B5EF4-FFF2-40B4-BE49-F238E27FC236}">
                <a16:creationId xmlns:a16="http://schemas.microsoft.com/office/drawing/2014/main" id="{63614FAB-1A62-491F-A8FD-D59C2FC9C5C9}"/>
              </a:ext>
            </a:extLst>
          </p:cNvPr>
          <p:cNvSpPr>
            <a:spLocks noGrp="1"/>
          </p:cNvSpPr>
          <p:nvPr>
            <p:ph type="sldNum" sz="quarter" idx="12"/>
          </p:nvPr>
        </p:nvSpPr>
        <p:spPr>
          <a:xfrm>
            <a:off x="5691188" y="6375400"/>
            <a:ext cx="1231900" cy="346075"/>
          </a:xfrm>
        </p:spPr>
        <p:txBody>
          <a:bodyPr/>
          <a:lstStyle>
            <a:lvl1pPr>
              <a:defRPr/>
            </a:lvl1pPr>
          </a:lstStyle>
          <a:p>
            <a:pPr>
              <a:defRPr/>
            </a:pPr>
            <a:fld id="{F43030E0-7A76-44A5-8063-18FDB885B79B}" type="slidenum">
              <a:rPr lang="en-US"/>
              <a:pPr>
                <a:defRPr/>
              </a:pPr>
              <a:t>‹#›</a:t>
            </a:fld>
            <a:endParaRPr lang="en-US"/>
          </a:p>
        </p:txBody>
      </p:sp>
    </p:spTree>
    <p:extLst>
      <p:ext uri="{BB962C8B-B14F-4D97-AF65-F5344CB8AC3E}">
        <p14:creationId xmlns:p14="http://schemas.microsoft.com/office/powerpoint/2010/main" val="346925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1" title="right scallop background shape">
            <a:extLst>
              <a:ext uri="{FF2B5EF4-FFF2-40B4-BE49-F238E27FC236}">
                <a16:creationId xmlns:a16="http://schemas.microsoft.com/office/drawing/2014/main" id="{04F98BD0-8195-45E5-9921-2AA891D033A4}"/>
              </a:ext>
            </a:extLst>
          </p:cNvPr>
          <p:cNvSpPr/>
          <p:nvPr/>
        </p:nvSpPr>
        <p:spPr bwMode="auto">
          <a:xfrm>
            <a:off x="7389813" y="0"/>
            <a:ext cx="480218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Rectangle 5" title="left edge border">
            <a:extLst>
              <a:ext uri="{FF2B5EF4-FFF2-40B4-BE49-F238E27FC236}">
                <a16:creationId xmlns:a16="http://schemas.microsoft.com/office/drawing/2014/main" id="{AEEBD6CB-6B09-4104-B412-9533FE3CC893}"/>
              </a:ext>
            </a:extLst>
          </p:cNvPr>
          <p:cNvSpPr/>
          <p:nvPr/>
        </p:nvSpPr>
        <p:spPr>
          <a:xfrm>
            <a:off x="0" y="0"/>
            <a:ext cx="28416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83464" y="0"/>
            <a:ext cx="7355585" cy="685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2" name="Title 1"/>
          <p:cNvSpPr>
            <a:spLocks noGrp="1"/>
          </p:cNvSpPr>
          <p:nvPr>
            <p:ph type="title"/>
          </p:nvPr>
        </p:nvSpPr>
        <p:spPr>
          <a:xfrm>
            <a:off x="8337883" y="457200"/>
            <a:ext cx="3092117" cy="1196670"/>
          </a:xfrm>
        </p:spPr>
        <p:txBody>
          <a:bodyPr anchor="b"/>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Date Placeholder 4">
            <a:extLst>
              <a:ext uri="{FF2B5EF4-FFF2-40B4-BE49-F238E27FC236}">
                <a16:creationId xmlns:a16="http://schemas.microsoft.com/office/drawing/2014/main" id="{1D73A54A-F615-4596-8E0F-551E4EFFEA10}"/>
              </a:ext>
            </a:extLst>
          </p:cNvPr>
          <p:cNvSpPr>
            <a:spLocks noGrp="1"/>
          </p:cNvSpPr>
          <p:nvPr>
            <p:ph type="dt" sz="half" idx="10"/>
          </p:nvPr>
        </p:nvSpPr>
        <p:spPr>
          <a:xfrm>
            <a:off x="765175" y="6375400"/>
            <a:ext cx="1233488" cy="349250"/>
          </a:xfrm>
        </p:spPr>
        <p:txBody>
          <a:bodyPr/>
          <a:lstStyle>
            <a:lvl1pPr>
              <a:defRPr/>
            </a:lvl1pPr>
          </a:lstStyle>
          <a:p>
            <a:pPr>
              <a:defRPr/>
            </a:pPr>
            <a:fld id="{7412FBBB-D2E9-4449-B022-21EB3DE4E4FE}" type="datetime1">
              <a:rPr lang="en-US"/>
              <a:pPr>
                <a:defRPr/>
              </a:pPr>
              <a:t>4/29/2020</a:t>
            </a:fld>
            <a:endParaRPr lang="en-US"/>
          </a:p>
        </p:txBody>
      </p:sp>
      <p:sp>
        <p:nvSpPr>
          <p:cNvPr id="8" name="Footer Placeholder 5">
            <a:extLst>
              <a:ext uri="{FF2B5EF4-FFF2-40B4-BE49-F238E27FC236}">
                <a16:creationId xmlns:a16="http://schemas.microsoft.com/office/drawing/2014/main" id="{8F9EE282-8FD4-4265-9BE7-15C5832E4482}"/>
              </a:ext>
            </a:extLst>
          </p:cNvPr>
          <p:cNvSpPr>
            <a:spLocks noGrp="1"/>
          </p:cNvSpPr>
          <p:nvPr>
            <p:ph type="ftr" sz="quarter" idx="11"/>
          </p:nvPr>
        </p:nvSpPr>
        <p:spPr>
          <a:xfrm>
            <a:off x="2103438" y="6375400"/>
            <a:ext cx="3482975" cy="346075"/>
          </a:xfrm>
        </p:spPr>
        <p:txBody>
          <a:bodyPr/>
          <a:lstStyle>
            <a:lvl1pPr>
              <a:defRPr/>
            </a:lvl1pPr>
          </a:lstStyle>
          <a:p>
            <a:pPr>
              <a:defRPr/>
            </a:pPr>
            <a:r>
              <a:rPr lang="en-US"/>
              <a:t>Siddiqa Amin</a:t>
            </a:r>
          </a:p>
        </p:txBody>
      </p:sp>
      <p:sp>
        <p:nvSpPr>
          <p:cNvPr id="9" name="Slide Number Placeholder 6">
            <a:extLst>
              <a:ext uri="{FF2B5EF4-FFF2-40B4-BE49-F238E27FC236}">
                <a16:creationId xmlns:a16="http://schemas.microsoft.com/office/drawing/2014/main" id="{0BBD354B-5B35-44CF-838A-4212A08FAFAD}"/>
              </a:ext>
            </a:extLst>
          </p:cNvPr>
          <p:cNvSpPr>
            <a:spLocks noGrp="1"/>
          </p:cNvSpPr>
          <p:nvPr>
            <p:ph type="sldNum" sz="quarter" idx="12"/>
          </p:nvPr>
        </p:nvSpPr>
        <p:spPr>
          <a:xfrm>
            <a:off x="5688013" y="6375400"/>
            <a:ext cx="1233487" cy="346075"/>
          </a:xfrm>
        </p:spPr>
        <p:txBody>
          <a:bodyPr/>
          <a:lstStyle>
            <a:lvl1pPr>
              <a:defRPr/>
            </a:lvl1pPr>
          </a:lstStyle>
          <a:p>
            <a:pPr>
              <a:defRPr/>
            </a:pPr>
            <a:fld id="{C88F4EBF-9224-4101-84C2-3F03FC364B00}" type="slidenum">
              <a:rPr lang="en-US"/>
              <a:pPr>
                <a:defRPr/>
              </a:pPr>
              <a:t>‹#›</a:t>
            </a:fld>
            <a:endParaRPr lang="en-US"/>
          </a:p>
        </p:txBody>
      </p:sp>
    </p:spTree>
    <p:extLst>
      <p:ext uri="{BB962C8B-B14F-4D97-AF65-F5344CB8AC3E}">
        <p14:creationId xmlns:p14="http://schemas.microsoft.com/office/powerpoint/2010/main" val="182717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A89520-FC1E-4BFB-B232-57CA5503DC63}"/>
              </a:ext>
            </a:extLst>
          </p:cNvPr>
          <p:cNvSpPr>
            <a:spLocks noGrp="1"/>
          </p:cNvSpPr>
          <p:nvPr>
            <p:ph type="title"/>
          </p:nvPr>
        </p:nvSpPr>
        <p:spPr>
          <a:xfrm>
            <a:off x="1250950" y="382588"/>
            <a:ext cx="10179050" cy="14922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97BED287-61ED-4C2B-A7D4-3C13CB18815F}"/>
              </a:ext>
            </a:extLst>
          </p:cNvPr>
          <p:cNvSpPr>
            <a:spLocks noGrp="1" noChangeArrowheads="1"/>
          </p:cNvSpPr>
          <p:nvPr>
            <p:ph type="body" idx="1"/>
          </p:nvPr>
        </p:nvSpPr>
        <p:spPr bwMode="auto">
          <a:xfrm>
            <a:off x="1250950" y="2286000"/>
            <a:ext cx="10179050"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B5245AF-B2A2-4515-B8F8-FA8108E1541F}"/>
              </a:ext>
            </a:extLst>
          </p:cNvPr>
          <p:cNvSpPr>
            <a:spLocks noGrp="1"/>
          </p:cNvSpPr>
          <p:nvPr>
            <p:ph type="dt" sz="half" idx="2"/>
          </p:nvPr>
        </p:nvSpPr>
        <p:spPr>
          <a:xfrm>
            <a:off x="1250950" y="6375400"/>
            <a:ext cx="2330450" cy="3492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lumMod val="65000"/>
                    <a:lumOff val="35000"/>
                  </a:schemeClr>
                </a:solidFill>
                <a:latin typeface="+mn-lt"/>
              </a:defRPr>
            </a:lvl1pPr>
          </a:lstStyle>
          <a:p>
            <a:pPr>
              <a:defRPr/>
            </a:pPr>
            <a:fld id="{984B0508-2E4C-4A2B-A0F0-CAF0B6764C0D}" type="datetime1">
              <a:rPr lang="en-US"/>
              <a:pPr>
                <a:defRPr/>
              </a:pPr>
              <a:t>4/29/2020</a:t>
            </a:fld>
            <a:endParaRPr lang="en-US"/>
          </a:p>
        </p:txBody>
      </p:sp>
      <p:sp>
        <p:nvSpPr>
          <p:cNvPr id="5" name="Footer Placeholder 4">
            <a:extLst>
              <a:ext uri="{FF2B5EF4-FFF2-40B4-BE49-F238E27FC236}">
                <a16:creationId xmlns:a16="http://schemas.microsoft.com/office/drawing/2014/main" id="{38178D8F-2937-4370-A750-DAA51F476503}"/>
              </a:ext>
            </a:extLst>
          </p:cNvPr>
          <p:cNvSpPr>
            <a:spLocks noGrp="1"/>
          </p:cNvSpPr>
          <p:nvPr>
            <p:ph type="ftr" sz="quarter" idx="3"/>
          </p:nvPr>
        </p:nvSpPr>
        <p:spPr>
          <a:xfrm>
            <a:off x="4038600" y="6375400"/>
            <a:ext cx="4114800" cy="3460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lumMod val="65000"/>
                    <a:lumOff val="35000"/>
                  </a:schemeClr>
                </a:solidFill>
                <a:latin typeface="+mn-lt"/>
              </a:defRPr>
            </a:lvl1pPr>
          </a:lstStyle>
          <a:p>
            <a:pPr>
              <a:defRPr/>
            </a:pPr>
            <a:r>
              <a:rPr lang="en-US"/>
              <a:t>Siddiqa Amin</a:t>
            </a:r>
          </a:p>
        </p:txBody>
      </p:sp>
      <p:sp>
        <p:nvSpPr>
          <p:cNvPr id="6" name="Slide Number Placeholder 5">
            <a:extLst>
              <a:ext uri="{FF2B5EF4-FFF2-40B4-BE49-F238E27FC236}">
                <a16:creationId xmlns:a16="http://schemas.microsoft.com/office/drawing/2014/main" id="{D2A232A4-E1CA-49D1-9900-337B2B67BA35}"/>
              </a:ext>
            </a:extLst>
          </p:cNvPr>
          <p:cNvSpPr>
            <a:spLocks noGrp="1"/>
          </p:cNvSpPr>
          <p:nvPr>
            <p:ph type="sldNum" sz="quarter" idx="4"/>
          </p:nvPr>
        </p:nvSpPr>
        <p:spPr>
          <a:xfrm>
            <a:off x="8610600" y="6375400"/>
            <a:ext cx="2819400" cy="34607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lumMod val="65000"/>
                    <a:lumOff val="35000"/>
                  </a:schemeClr>
                </a:solidFill>
                <a:latin typeface="+mn-lt"/>
              </a:defRPr>
            </a:lvl1pPr>
          </a:lstStyle>
          <a:p>
            <a:pPr>
              <a:defRPr/>
            </a:pPr>
            <a:fld id="{607D8DEF-1E73-4B7E-889C-61A63E639621}" type="slidenum">
              <a:rPr lang="en-US"/>
              <a:pPr>
                <a:defRPr/>
              </a:pPr>
              <a:t>‹#›</a:t>
            </a:fld>
            <a:endParaRPr lang="en-US"/>
          </a:p>
        </p:txBody>
      </p:sp>
      <p:sp>
        <p:nvSpPr>
          <p:cNvPr id="11" name="Freeform 6" title="Left scallop edge">
            <a:extLst>
              <a:ext uri="{FF2B5EF4-FFF2-40B4-BE49-F238E27FC236}">
                <a16:creationId xmlns:a16="http://schemas.microsoft.com/office/drawing/2014/main" id="{3AC5ABA5-99CD-454B-AD19-25A2C345710F}"/>
              </a:ext>
            </a:extLst>
          </p:cNvPr>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a:extLst>
              <a:ext uri="{FF2B5EF4-FFF2-40B4-BE49-F238E27FC236}">
                <a16:creationId xmlns:a16="http://schemas.microsoft.com/office/drawing/2014/main" id="{897D434A-B53E-4E51-A106-A3AAF6089465}"/>
              </a:ext>
            </a:extLst>
          </p:cNvPr>
          <p:cNvSpPr/>
          <p:nvPr/>
        </p:nvSpPr>
        <p:spPr>
          <a:xfrm>
            <a:off x="11907838" y="0"/>
            <a:ext cx="28416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770" r:id="rId1"/>
    <p:sldLayoutId id="2147483763" r:id="rId2"/>
    <p:sldLayoutId id="2147483771" r:id="rId3"/>
    <p:sldLayoutId id="2147483764" r:id="rId4"/>
    <p:sldLayoutId id="2147483765" r:id="rId5"/>
    <p:sldLayoutId id="2147483766" r:id="rId6"/>
    <p:sldLayoutId id="2147483767" r:id="rId7"/>
    <p:sldLayoutId id="2147483772" r:id="rId8"/>
    <p:sldLayoutId id="2147483773" r:id="rId9"/>
    <p:sldLayoutId id="2147483768" r:id="rId10"/>
    <p:sldLayoutId id="2147483769" r:id="rId11"/>
  </p:sldLayoutIdLst>
  <p:hf hdr="0" dt="0"/>
  <p:txStyles>
    <p:titleStyle>
      <a:lvl1pPr algn="l" rtl="0" eaLnBrk="0" fontAlgn="base" hangingPunct="0">
        <a:lnSpc>
          <a:spcPct val="90000"/>
        </a:lnSpc>
        <a:spcBef>
          <a:spcPct val="0"/>
        </a:spcBef>
        <a:spcAft>
          <a:spcPct val="0"/>
        </a:spcAft>
        <a:defRPr sz="5100" kern="1200" cap="all" spc="200">
          <a:solidFill>
            <a:schemeClr val="tx2"/>
          </a:solidFill>
          <a:latin typeface="+mj-lt"/>
          <a:ea typeface="+mj-ea"/>
          <a:cs typeface="+mj-cs"/>
        </a:defRPr>
      </a:lvl1pPr>
      <a:lvl2pPr algn="l" rtl="0" eaLnBrk="0" fontAlgn="base" hangingPunct="0">
        <a:lnSpc>
          <a:spcPct val="90000"/>
        </a:lnSpc>
        <a:spcBef>
          <a:spcPct val="0"/>
        </a:spcBef>
        <a:spcAft>
          <a:spcPct val="0"/>
        </a:spcAft>
        <a:defRPr sz="5100">
          <a:solidFill>
            <a:schemeClr val="tx2"/>
          </a:solidFill>
          <a:latin typeface="Georgia" panose="02040502050405020303" pitchFamily="18" charset="0"/>
        </a:defRPr>
      </a:lvl2pPr>
      <a:lvl3pPr algn="l" rtl="0" eaLnBrk="0" fontAlgn="base" hangingPunct="0">
        <a:lnSpc>
          <a:spcPct val="90000"/>
        </a:lnSpc>
        <a:spcBef>
          <a:spcPct val="0"/>
        </a:spcBef>
        <a:spcAft>
          <a:spcPct val="0"/>
        </a:spcAft>
        <a:defRPr sz="5100">
          <a:solidFill>
            <a:schemeClr val="tx2"/>
          </a:solidFill>
          <a:latin typeface="Georgia" panose="02040502050405020303" pitchFamily="18" charset="0"/>
        </a:defRPr>
      </a:lvl3pPr>
      <a:lvl4pPr algn="l" rtl="0" eaLnBrk="0" fontAlgn="base" hangingPunct="0">
        <a:lnSpc>
          <a:spcPct val="90000"/>
        </a:lnSpc>
        <a:spcBef>
          <a:spcPct val="0"/>
        </a:spcBef>
        <a:spcAft>
          <a:spcPct val="0"/>
        </a:spcAft>
        <a:defRPr sz="5100">
          <a:solidFill>
            <a:schemeClr val="tx2"/>
          </a:solidFill>
          <a:latin typeface="Georgia" panose="02040502050405020303" pitchFamily="18" charset="0"/>
        </a:defRPr>
      </a:lvl4pPr>
      <a:lvl5pPr algn="l" rtl="0" eaLnBrk="0" fontAlgn="base" hangingPunct="0">
        <a:lnSpc>
          <a:spcPct val="90000"/>
        </a:lnSpc>
        <a:spcBef>
          <a:spcPct val="0"/>
        </a:spcBef>
        <a:spcAft>
          <a:spcPct val="0"/>
        </a:spcAft>
        <a:defRPr sz="5100">
          <a:solidFill>
            <a:schemeClr val="tx2"/>
          </a:solidFill>
          <a:latin typeface="Georgia" panose="02040502050405020303" pitchFamily="18" charset="0"/>
        </a:defRPr>
      </a:lvl5pPr>
      <a:lvl6pPr marL="457200" algn="l" rtl="0" fontAlgn="base">
        <a:lnSpc>
          <a:spcPct val="90000"/>
        </a:lnSpc>
        <a:spcBef>
          <a:spcPct val="0"/>
        </a:spcBef>
        <a:spcAft>
          <a:spcPct val="0"/>
        </a:spcAft>
        <a:defRPr sz="5100">
          <a:solidFill>
            <a:schemeClr val="tx2"/>
          </a:solidFill>
          <a:latin typeface="Georgia" panose="02040502050405020303" pitchFamily="18" charset="0"/>
        </a:defRPr>
      </a:lvl6pPr>
      <a:lvl7pPr marL="914400" algn="l" rtl="0" fontAlgn="base">
        <a:lnSpc>
          <a:spcPct val="90000"/>
        </a:lnSpc>
        <a:spcBef>
          <a:spcPct val="0"/>
        </a:spcBef>
        <a:spcAft>
          <a:spcPct val="0"/>
        </a:spcAft>
        <a:defRPr sz="5100">
          <a:solidFill>
            <a:schemeClr val="tx2"/>
          </a:solidFill>
          <a:latin typeface="Georgia" panose="02040502050405020303" pitchFamily="18" charset="0"/>
        </a:defRPr>
      </a:lvl7pPr>
      <a:lvl8pPr marL="1371600" algn="l" rtl="0" fontAlgn="base">
        <a:lnSpc>
          <a:spcPct val="90000"/>
        </a:lnSpc>
        <a:spcBef>
          <a:spcPct val="0"/>
        </a:spcBef>
        <a:spcAft>
          <a:spcPct val="0"/>
        </a:spcAft>
        <a:defRPr sz="5100">
          <a:solidFill>
            <a:schemeClr val="tx2"/>
          </a:solidFill>
          <a:latin typeface="Georgia" panose="02040502050405020303" pitchFamily="18" charset="0"/>
        </a:defRPr>
      </a:lvl8pPr>
      <a:lvl9pPr marL="1828800" algn="l" rtl="0" fontAlgn="base">
        <a:lnSpc>
          <a:spcPct val="90000"/>
        </a:lnSpc>
        <a:spcBef>
          <a:spcPct val="0"/>
        </a:spcBef>
        <a:spcAft>
          <a:spcPct val="0"/>
        </a:spcAft>
        <a:defRPr sz="5100">
          <a:solidFill>
            <a:schemeClr val="tx2"/>
          </a:solidFill>
          <a:latin typeface="Georgia" panose="02040502050405020303" pitchFamily="18" charset="0"/>
        </a:defRPr>
      </a:lvl9pPr>
    </p:titleStyle>
    <p:bodyStyle>
      <a:lvl1pPr marL="228600" indent="-228600" algn="l" rtl="0" eaLnBrk="0" fontAlgn="base" hangingPunct="0">
        <a:lnSpc>
          <a:spcPct val="110000"/>
        </a:lnSpc>
        <a:spcBef>
          <a:spcPts val="700"/>
        </a:spcBef>
        <a:spcAft>
          <a:spcPct val="0"/>
        </a:spcAft>
        <a:buClr>
          <a:schemeClr val="tx2"/>
        </a:buClr>
        <a:buFont typeface="Arial" panose="020B0604020202020204" pitchFamily="34" charset="0"/>
        <a:buChar char="•"/>
        <a:defRPr sz="2000" kern="1200">
          <a:solidFill>
            <a:srgbClr val="595959"/>
          </a:solidFill>
          <a:latin typeface="+mn-lt"/>
          <a:ea typeface="+mn-ea"/>
          <a:cs typeface="+mn-cs"/>
        </a:defRPr>
      </a:lvl1pPr>
      <a:lvl2pPr marL="685800" indent="-228600" algn="l" rtl="0" eaLnBrk="0" fontAlgn="base" hangingPunct="0">
        <a:lnSpc>
          <a:spcPct val="110000"/>
        </a:lnSpc>
        <a:spcBef>
          <a:spcPts val="700"/>
        </a:spcBef>
        <a:spcAft>
          <a:spcPct val="0"/>
        </a:spcAft>
        <a:buClr>
          <a:schemeClr val="tx2"/>
        </a:buClr>
        <a:buFont typeface="Gill Sans MT" panose="020B0502020104020203" pitchFamily="34" charset="0"/>
        <a:buChar char="–"/>
        <a:defRPr kern="1200">
          <a:solidFill>
            <a:srgbClr val="595959"/>
          </a:solidFill>
          <a:latin typeface="+mn-lt"/>
          <a:ea typeface="+mn-ea"/>
          <a:cs typeface="+mn-cs"/>
        </a:defRPr>
      </a:lvl2pPr>
      <a:lvl3pPr marL="1143000" indent="-228600" algn="l" rtl="0" eaLnBrk="0" fontAlgn="base" hangingPunct="0">
        <a:lnSpc>
          <a:spcPct val="110000"/>
        </a:lnSpc>
        <a:spcBef>
          <a:spcPts val="700"/>
        </a:spcBef>
        <a:spcAft>
          <a:spcPct val="0"/>
        </a:spcAft>
        <a:buClr>
          <a:schemeClr val="tx2"/>
        </a:buClr>
        <a:buFont typeface="Arial" panose="020B0604020202020204" pitchFamily="34" charset="0"/>
        <a:buChar char="•"/>
        <a:defRPr sz="1600" kern="1200">
          <a:solidFill>
            <a:srgbClr val="595959"/>
          </a:solidFill>
          <a:latin typeface="+mn-lt"/>
          <a:ea typeface="+mn-ea"/>
          <a:cs typeface="+mn-cs"/>
        </a:defRPr>
      </a:lvl3pPr>
      <a:lvl4pPr marL="1600200" indent="-228600" algn="l" rtl="0" eaLnBrk="0" fontAlgn="base" hangingPunct="0">
        <a:lnSpc>
          <a:spcPct val="110000"/>
        </a:lnSpc>
        <a:spcBef>
          <a:spcPts val="700"/>
        </a:spcBef>
        <a:spcAft>
          <a:spcPct val="0"/>
        </a:spcAft>
        <a:buClr>
          <a:schemeClr val="tx2"/>
        </a:buClr>
        <a:buFont typeface="Gill Sans MT" panose="020B0502020104020203" pitchFamily="34" charset="0"/>
        <a:buChar char="–"/>
        <a:defRPr sz="1400" kern="1200">
          <a:solidFill>
            <a:srgbClr val="595959"/>
          </a:solidFill>
          <a:latin typeface="+mn-lt"/>
          <a:ea typeface="+mn-ea"/>
          <a:cs typeface="+mn-cs"/>
        </a:defRPr>
      </a:lvl4pPr>
      <a:lvl5pPr marL="2057400" indent="-228600" algn="l" rtl="0" eaLnBrk="0" fontAlgn="base" hangingPunct="0">
        <a:lnSpc>
          <a:spcPct val="110000"/>
        </a:lnSpc>
        <a:spcBef>
          <a:spcPts val="700"/>
        </a:spcBef>
        <a:spcAft>
          <a:spcPct val="0"/>
        </a:spcAft>
        <a:buClr>
          <a:schemeClr val="tx2"/>
        </a:buClr>
        <a:buFont typeface="Arial" panose="020B0604020202020204" pitchFamily="34" charset="0"/>
        <a:buChar char="•"/>
        <a:defRPr sz="1400" kern="1200">
          <a:solidFill>
            <a:srgbClr val="595959"/>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5085-FCD0-4279-85AF-DBE78BC8B654}"/>
              </a:ext>
            </a:extLst>
          </p:cNvPr>
          <p:cNvSpPr>
            <a:spLocks noGrp="1"/>
          </p:cNvSpPr>
          <p:nvPr>
            <p:ph type="ctrTitle"/>
          </p:nvPr>
        </p:nvSpPr>
        <p:spPr>
          <a:xfrm>
            <a:off x="1077913" y="1098550"/>
            <a:ext cx="10318750" cy="4394200"/>
          </a:xfrm>
        </p:spPr>
        <p:txBody>
          <a:bodyPr/>
          <a:lstStyle/>
          <a:p>
            <a:pPr eaLnBrk="1" fontAlgn="auto" hangingPunct="1">
              <a:spcAft>
                <a:spcPts val="0"/>
              </a:spcAft>
              <a:defRPr/>
            </a:pPr>
            <a:r>
              <a:rPr lang="en-US" sz="4000" dirty="0"/>
              <a:t>lecture 5 </a:t>
            </a:r>
            <a:br>
              <a:rPr lang="en-US" sz="4000" dirty="0"/>
            </a:br>
            <a:r>
              <a:rPr lang="en-US" sz="4000" dirty="0"/>
              <a:t>subject plans </a:t>
            </a:r>
          </a:p>
        </p:txBody>
      </p:sp>
      <p:sp>
        <p:nvSpPr>
          <p:cNvPr id="3" name="Subtitle 2">
            <a:extLst>
              <a:ext uri="{FF2B5EF4-FFF2-40B4-BE49-F238E27FC236}">
                <a16:creationId xmlns:a16="http://schemas.microsoft.com/office/drawing/2014/main" id="{12BE29A6-99A9-447F-9E93-37D2374A3173}"/>
              </a:ext>
            </a:extLst>
          </p:cNvPr>
          <p:cNvSpPr>
            <a:spLocks noGrp="1"/>
          </p:cNvSpPr>
          <p:nvPr>
            <p:ph type="subTitle" idx="1"/>
          </p:nvPr>
        </p:nvSpPr>
        <p:spPr>
          <a:xfrm>
            <a:off x="2214563" y="5978525"/>
            <a:ext cx="8045450" cy="742950"/>
          </a:xfrm>
        </p:spPr>
        <p:txBody>
          <a:bodyPr rtlCol="0"/>
          <a:lstStyle/>
          <a:p>
            <a:pPr eaLnBrk="1" fontAlgn="auto" hangingPunct="1">
              <a:spcAft>
                <a:spcPts val="0"/>
              </a:spcAft>
              <a:defRPr/>
            </a:pPr>
            <a:r>
              <a:rPr lang="en-US" dirty="0"/>
              <a:t>Master planning-II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5D184-30C8-472B-907B-774F1099ACD0}"/>
              </a:ext>
            </a:extLst>
          </p:cNvPr>
          <p:cNvSpPr>
            <a:spLocks noGrp="1"/>
          </p:cNvSpPr>
          <p:nvPr>
            <p:ph type="title"/>
          </p:nvPr>
        </p:nvSpPr>
        <p:spPr/>
        <p:txBody>
          <a:bodyPr/>
          <a:lstStyle/>
          <a:p>
            <a:pPr eaLnBrk="1" fontAlgn="auto" hangingPunct="1">
              <a:spcAft>
                <a:spcPts val="0"/>
              </a:spcAft>
              <a:defRPr/>
            </a:pPr>
            <a:r>
              <a:rPr lang="en-US" dirty="0"/>
              <a:t>Written statement </a:t>
            </a:r>
          </a:p>
        </p:txBody>
      </p:sp>
      <p:sp>
        <p:nvSpPr>
          <p:cNvPr id="3" name="Content Placeholder 2">
            <a:extLst>
              <a:ext uri="{FF2B5EF4-FFF2-40B4-BE49-F238E27FC236}">
                <a16:creationId xmlns:a16="http://schemas.microsoft.com/office/drawing/2014/main" id="{1C91B4B9-2825-4976-982A-2A128DD5EA05}"/>
              </a:ext>
            </a:extLst>
          </p:cNvPr>
          <p:cNvSpPr>
            <a:spLocks noGrp="1"/>
          </p:cNvSpPr>
          <p:nvPr>
            <p:ph idx="1"/>
          </p:nvPr>
        </p:nvSpPr>
        <p:spPr>
          <a:xfrm>
            <a:off x="1250950" y="2286000"/>
            <a:ext cx="10179050" cy="4089400"/>
          </a:xfrm>
        </p:spPr>
        <p:txBody>
          <a:bodyPr rtlCol="0">
            <a:normAutofit fontScale="77500" lnSpcReduction="20000"/>
          </a:bodyPr>
          <a:lstStyle/>
          <a:p>
            <a:pPr algn="just" eaLnBrk="1" fontAlgn="auto" hangingPunct="1">
              <a:lnSpc>
                <a:spcPct val="170000"/>
              </a:lnSpc>
              <a:spcAft>
                <a:spcPts val="0"/>
              </a:spcAft>
              <a:defRPr/>
            </a:pPr>
            <a:r>
              <a:rPr lang="en-US" dirty="0">
                <a:solidFill>
                  <a:schemeClr val="tx1">
                    <a:lumMod val="65000"/>
                    <a:lumOff val="35000"/>
                  </a:schemeClr>
                </a:solidFill>
              </a:rPr>
              <a:t>The statement should describe the characteristics of the area. It should explain the plan's relationship to the approved structure plan and to other local plans, the policies and proposals which it embodies, and the reasoning underlying them. It should also explain why it has been necessary to produce a separate plan for a particular subject. The general considerations that should guide the presentation of a local plan's written statement have already been described they apply here too. In particular, care should be taken to quote any passages from the structure plan which bear on the subject plan's relationship with it. </a:t>
            </a:r>
          </a:p>
          <a:p>
            <a:pPr algn="just" eaLnBrk="1" fontAlgn="auto" hangingPunct="1">
              <a:lnSpc>
                <a:spcPct val="170000"/>
              </a:lnSpc>
              <a:spcAft>
                <a:spcPts val="0"/>
              </a:spcAft>
              <a:defRPr/>
            </a:pPr>
            <a:r>
              <a:rPr lang="en-US" dirty="0">
                <a:solidFill>
                  <a:schemeClr val="tx1">
                    <a:lumMod val="65000"/>
                    <a:lumOff val="35000"/>
                  </a:schemeClr>
                </a:solidFill>
              </a:rPr>
              <a:t>For a plan of that prepared for administrative purposes, there will be a proposals map, showing the precise boundaries of the area in question. The accompanying statement should set out the policy for the area, show how it fits within the framework of the structure plan (this may not necessarily be appropriate to street authorization) and explain the relation between the subject plan and any other relevant local plans. </a:t>
            </a:r>
          </a:p>
          <a:p>
            <a:pPr algn="just" eaLnBrk="1" fontAlgn="auto" hangingPunct="1">
              <a:lnSpc>
                <a:spcPct val="170000"/>
              </a:lnSpc>
              <a:spcAft>
                <a:spcPts val="0"/>
              </a:spcAft>
              <a:defRPr/>
            </a:pPr>
            <a:endParaRPr lang="en-US" dirty="0">
              <a:solidFill>
                <a:schemeClr val="tx1">
                  <a:lumMod val="65000"/>
                  <a:lumOff val="35000"/>
                </a:schemeClr>
              </a:solidFill>
            </a:endParaRPr>
          </a:p>
        </p:txBody>
      </p:sp>
      <p:sp>
        <p:nvSpPr>
          <p:cNvPr id="4" name="Footer Placeholder 3">
            <a:extLst>
              <a:ext uri="{FF2B5EF4-FFF2-40B4-BE49-F238E27FC236}">
                <a16:creationId xmlns:a16="http://schemas.microsoft.com/office/drawing/2014/main" id="{7F9009D9-39CE-43D8-99C9-E16980F42E24}"/>
              </a:ext>
            </a:extLst>
          </p:cNvPr>
          <p:cNvSpPr>
            <a:spLocks noGrp="1"/>
          </p:cNvSpPr>
          <p:nvPr>
            <p:ph type="ftr" sz="quarter" idx="11"/>
          </p:nvPr>
        </p:nvSpPr>
        <p:spPr>
          <a:xfrm>
            <a:off x="266700" y="6475413"/>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85166E73-C6D1-44BB-A812-13E508AB2A0C}"/>
              </a:ext>
            </a:extLst>
          </p:cNvPr>
          <p:cNvSpPr>
            <a:spLocks noGrp="1"/>
          </p:cNvSpPr>
          <p:nvPr>
            <p:ph type="sldNum" sz="quarter" idx="12"/>
          </p:nvPr>
        </p:nvSpPr>
        <p:spPr/>
        <p:txBody>
          <a:bodyPr/>
          <a:lstStyle/>
          <a:p>
            <a:pPr>
              <a:defRPr/>
            </a:pPr>
            <a:fld id="{15AB6C90-B631-49AE-A520-AADBBF06CF62}" type="slidenum">
              <a:rPr lang="en-US"/>
              <a:pPr>
                <a:defRPr/>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CB12-F078-41D4-90AD-F26413D3216A}"/>
              </a:ext>
            </a:extLst>
          </p:cNvPr>
          <p:cNvSpPr>
            <a:spLocks noGrp="1"/>
          </p:cNvSpPr>
          <p:nvPr>
            <p:ph type="title"/>
          </p:nvPr>
        </p:nvSpPr>
        <p:spPr/>
        <p:txBody>
          <a:bodyPr/>
          <a:lstStyle/>
          <a:p>
            <a:pPr eaLnBrk="1" fontAlgn="auto" hangingPunct="1">
              <a:spcAft>
                <a:spcPts val="0"/>
              </a:spcAft>
              <a:defRPr/>
            </a:pPr>
            <a:r>
              <a:rPr lang="en-US" sz="4000" dirty="0"/>
              <a:t>Contents of Lecture </a:t>
            </a:r>
          </a:p>
        </p:txBody>
      </p:sp>
      <p:sp>
        <p:nvSpPr>
          <p:cNvPr id="8195" name="Content Placeholder 2">
            <a:extLst>
              <a:ext uri="{FF2B5EF4-FFF2-40B4-BE49-F238E27FC236}">
                <a16:creationId xmlns:a16="http://schemas.microsoft.com/office/drawing/2014/main" id="{DC5EE211-8556-4AF3-96AD-4FBA6E5867AC}"/>
              </a:ext>
            </a:extLst>
          </p:cNvPr>
          <p:cNvSpPr>
            <a:spLocks noGrp="1" noChangeArrowheads="1"/>
          </p:cNvSpPr>
          <p:nvPr>
            <p:ph idx="1"/>
          </p:nvPr>
        </p:nvSpPr>
        <p:spPr>
          <a:xfrm>
            <a:off x="1127125" y="2411413"/>
            <a:ext cx="10177463" cy="3592512"/>
          </a:xfrm>
        </p:spPr>
        <p:txBody>
          <a:bodyPr/>
          <a:lstStyle/>
          <a:p>
            <a:pPr marL="457200" indent="-457200" eaLnBrk="1" hangingPunct="1">
              <a:buFont typeface="Georgia" panose="02040502050405020303" pitchFamily="18" charset="0"/>
              <a:buAutoNum type="arabicPeriod"/>
            </a:pPr>
            <a:r>
              <a:rPr lang="en-US" altLang="en-US"/>
              <a:t>General </a:t>
            </a:r>
          </a:p>
          <a:p>
            <a:pPr marL="457200" indent="-457200" eaLnBrk="1" hangingPunct="1">
              <a:buFont typeface="Georgia" panose="02040502050405020303" pitchFamily="18" charset="0"/>
              <a:buAutoNum type="arabicPeriod"/>
            </a:pPr>
            <a:r>
              <a:rPr lang="en-US" altLang="en-US"/>
              <a:t>Functions</a:t>
            </a:r>
          </a:p>
          <a:p>
            <a:pPr marL="457200" indent="-457200" eaLnBrk="1" hangingPunct="1">
              <a:buFont typeface="Georgia" panose="02040502050405020303" pitchFamily="18" charset="0"/>
              <a:buAutoNum type="arabicPeriod"/>
            </a:pPr>
            <a:r>
              <a:rPr lang="en-US" altLang="en-US"/>
              <a:t>Area covered by subject plans </a:t>
            </a:r>
          </a:p>
          <a:p>
            <a:pPr marL="457200" indent="-457200" eaLnBrk="1" hangingPunct="1">
              <a:buFont typeface="Georgia" panose="02040502050405020303" pitchFamily="18" charset="0"/>
              <a:buAutoNum type="arabicPeriod"/>
            </a:pPr>
            <a:r>
              <a:rPr lang="en-US" altLang="en-US"/>
              <a:t>Form and content </a:t>
            </a:r>
          </a:p>
          <a:p>
            <a:pPr lvl="1" eaLnBrk="1" hangingPunct="1"/>
            <a:r>
              <a:rPr lang="en-US" altLang="en-US"/>
              <a:t>Proposal maps </a:t>
            </a:r>
          </a:p>
          <a:p>
            <a:pPr lvl="1" eaLnBrk="1" hangingPunct="1"/>
            <a:r>
              <a:rPr lang="en-US" altLang="en-US"/>
              <a:t>Other illustrations </a:t>
            </a:r>
          </a:p>
          <a:p>
            <a:pPr lvl="1" eaLnBrk="1" hangingPunct="1"/>
            <a:r>
              <a:rPr lang="en-US" altLang="en-US"/>
              <a:t>Written Statement </a:t>
            </a:r>
          </a:p>
        </p:txBody>
      </p:sp>
      <p:sp>
        <p:nvSpPr>
          <p:cNvPr id="4" name="Footer Placeholder 3">
            <a:extLst>
              <a:ext uri="{FF2B5EF4-FFF2-40B4-BE49-F238E27FC236}">
                <a16:creationId xmlns:a16="http://schemas.microsoft.com/office/drawing/2014/main" id="{699778B5-B61B-4FD5-B5A9-1B6C391B4170}"/>
              </a:ext>
            </a:extLst>
          </p:cNvPr>
          <p:cNvSpPr>
            <a:spLocks noGrp="1"/>
          </p:cNvSpPr>
          <p:nvPr>
            <p:ph type="ftr" sz="quarter" idx="11"/>
          </p:nvPr>
        </p:nvSpPr>
        <p:spPr>
          <a:xfrm>
            <a:off x="0" y="6302375"/>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0C5548B0-6A9C-4812-B4D2-70CC2609185D}"/>
              </a:ext>
            </a:extLst>
          </p:cNvPr>
          <p:cNvSpPr>
            <a:spLocks noGrp="1"/>
          </p:cNvSpPr>
          <p:nvPr>
            <p:ph type="sldNum" sz="quarter" idx="12"/>
          </p:nvPr>
        </p:nvSpPr>
        <p:spPr/>
        <p:txBody>
          <a:bodyPr/>
          <a:lstStyle/>
          <a:p>
            <a:pPr>
              <a:defRPr/>
            </a:pPr>
            <a:fld id="{135EBE98-36BF-4F39-8BE9-878C1CD5F0E4}"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8933-8926-46E0-A7AE-093FE26A8AA0}"/>
              </a:ext>
            </a:extLst>
          </p:cNvPr>
          <p:cNvSpPr>
            <a:spLocks noGrp="1"/>
          </p:cNvSpPr>
          <p:nvPr>
            <p:ph type="title"/>
          </p:nvPr>
        </p:nvSpPr>
        <p:spPr/>
        <p:txBody>
          <a:bodyPr/>
          <a:lstStyle/>
          <a:p>
            <a:pPr eaLnBrk="1" fontAlgn="auto" hangingPunct="1">
              <a:spcAft>
                <a:spcPts val="0"/>
              </a:spcAft>
              <a:defRPr/>
            </a:pPr>
            <a:r>
              <a:rPr lang="en-US" sz="4800" dirty="0"/>
              <a:t>1) General </a:t>
            </a:r>
            <a:br>
              <a:rPr lang="en-US" sz="4800" dirty="0"/>
            </a:br>
            <a:endParaRPr lang="en-US" sz="4800" dirty="0"/>
          </a:p>
        </p:txBody>
      </p:sp>
      <p:sp>
        <p:nvSpPr>
          <p:cNvPr id="9219" name="Content Placeholder 2">
            <a:extLst>
              <a:ext uri="{FF2B5EF4-FFF2-40B4-BE49-F238E27FC236}">
                <a16:creationId xmlns:a16="http://schemas.microsoft.com/office/drawing/2014/main" id="{A1066D60-1B28-400D-9113-7D4F04571DDF}"/>
              </a:ext>
            </a:extLst>
          </p:cNvPr>
          <p:cNvSpPr>
            <a:spLocks noGrp="1" noChangeArrowheads="1"/>
          </p:cNvSpPr>
          <p:nvPr>
            <p:ph idx="1"/>
          </p:nvPr>
        </p:nvSpPr>
        <p:spPr>
          <a:xfrm>
            <a:off x="1250950" y="2286000"/>
            <a:ext cx="10267950" cy="4189413"/>
          </a:xfrm>
        </p:spPr>
        <p:txBody>
          <a:bodyPr/>
          <a:lstStyle/>
          <a:p>
            <a:pPr algn="just" eaLnBrk="1" hangingPunct="1"/>
            <a:r>
              <a:rPr lang="en-US" altLang="en-US"/>
              <a:t>Most local planning matters will be dealt with by district or action area plans. </a:t>
            </a:r>
          </a:p>
          <a:p>
            <a:pPr algn="just" eaLnBrk="1" hangingPunct="1"/>
            <a:r>
              <a:rPr lang="en-US" altLang="en-US"/>
              <a:t>These are comprehensive plans. That is, they deal with the full range of planning matters for the areas in question, and enable the authority to treat problems in relation to other planning topics. </a:t>
            </a:r>
          </a:p>
          <a:p>
            <a:pPr algn="just" eaLnBrk="1" hangingPunct="1"/>
            <a:r>
              <a:rPr lang="en-US" altLang="en-US"/>
              <a:t>This comprehensive approach to planning issues is clearly preferable to treating them in isolation because the various aspects of a plan are interdependent; for instance policies for shopping provision in a town cannot readily be separated from, say, those for transportation or housing densities. </a:t>
            </a:r>
          </a:p>
          <a:p>
            <a:pPr algn="just" eaLnBrk="1" hangingPunct="1"/>
            <a:r>
              <a:rPr lang="en-US" altLang="en-US"/>
              <a:t>Consequently, whilst it may be expedient in certain circumstances to deal with individual planning subjects, it is intended that most local planning matters should be dealt with as part of district or action area plans. </a:t>
            </a:r>
          </a:p>
          <a:p>
            <a:pPr eaLnBrk="1" hangingPunct="1"/>
            <a:endParaRPr lang="en-US" altLang="en-US"/>
          </a:p>
        </p:txBody>
      </p:sp>
      <p:sp>
        <p:nvSpPr>
          <p:cNvPr id="4" name="Footer Placeholder 3">
            <a:extLst>
              <a:ext uri="{FF2B5EF4-FFF2-40B4-BE49-F238E27FC236}">
                <a16:creationId xmlns:a16="http://schemas.microsoft.com/office/drawing/2014/main" id="{24F25684-8C5C-4521-A7FD-0FED8D8A1D9F}"/>
              </a:ext>
            </a:extLst>
          </p:cNvPr>
          <p:cNvSpPr>
            <a:spLocks noGrp="1"/>
          </p:cNvSpPr>
          <p:nvPr>
            <p:ph type="ftr" sz="quarter" idx="11"/>
          </p:nvPr>
        </p:nvSpPr>
        <p:spPr>
          <a:xfrm>
            <a:off x="0" y="6478588"/>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1F4DFF46-6262-4DC8-9EC8-F30A5A24F939}"/>
              </a:ext>
            </a:extLst>
          </p:cNvPr>
          <p:cNvSpPr>
            <a:spLocks noGrp="1"/>
          </p:cNvSpPr>
          <p:nvPr>
            <p:ph type="sldNum" sz="quarter" idx="12"/>
          </p:nvPr>
        </p:nvSpPr>
        <p:spPr/>
        <p:txBody>
          <a:bodyPr/>
          <a:lstStyle/>
          <a:p>
            <a:pPr>
              <a:defRPr/>
            </a:pPr>
            <a:fld id="{E5D0155C-A18A-465B-B8B5-A91C07ED6EE2}"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8AF5C-3349-4EDB-9D8E-BC9EF023419E}"/>
              </a:ext>
            </a:extLst>
          </p:cNvPr>
          <p:cNvSpPr>
            <a:spLocks noGrp="1"/>
          </p:cNvSpPr>
          <p:nvPr>
            <p:ph type="title"/>
          </p:nvPr>
        </p:nvSpPr>
        <p:spPr/>
        <p:txBody>
          <a:bodyPr/>
          <a:lstStyle/>
          <a:p>
            <a:pPr eaLnBrk="1" fontAlgn="auto" hangingPunct="1">
              <a:spcAft>
                <a:spcPts val="0"/>
              </a:spcAft>
              <a:defRPr/>
            </a:pPr>
            <a:r>
              <a:rPr lang="en-US" sz="4800" dirty="0"/>
              <a:t>2) Functions </a:t>
            </a:r>
          </a:p>
        </p:txBody>
      </p:sp>
      <p:sp>
        <p:nvSpPr>
          <p:cNvPr id="3" name="Content Placeholder 2">
            <a:extLst>
              <a:ext uri="{FF2B5EF4-FFF2-40B4-BE49-F238E27FC236}">
                <a16:creationId xmlns:a16="http://schemas.microsoft.com/office/drawing/2014/main" id="{517570D7-68E8-4E8D-8E74-6C6E7AAA24C5}"/>
              </a:ext>
            </a:extLst>
          </p:cNvPr>
          <p:cNvSpPr>
            <a:spLocks noGrp="1"/>
          </p:cNvSpPr>
          <p:nvPr>
            <p:ph idx="1"/>
          </p:nvPr>
        </p:nvSpPr>
        <p:spPr/>
        <p:txBody>
          <a:bodyPr rtlCol="0">
            <a:normAutofit fontScale="92500"/>
          </a:bodyPr>
          <a:lstStyle/>
          <a:p>
            <a:pPr eaLnBrk="1" fontAlgn="auto" hangingPunct="1">
              <a:lnSpc>
                <a:spcPct val="200000"/>
              </a:lnSpc>
              <a:spcAft>
                <a:spcPts val="0"/>
              </a:spcAft>
              <a:defRPr/>
            </a:pPr>
            <a:r>
              <a:rPr lang="en-US" dirty="0">
                <a:solidFill>
                  <a:schemeClr val="tx1">
                    <a:lumMod val="65000"/>
                    <a:lumOff val="35000"/>
                  </a:schemeClr>
                </a:solidFill>
              </a:rPr>
              <a:t>However, there will be some matters requiring the development of detailed local policies and proposals which cannot be conveniently fitted into the time-table of preparing district plans. This will be the case where there is an urgent need to develop a particular structure policy in advance of a comprehensive district plan or where other issues in a particular area are insufficient to justify comprehensive treatment. Circumstances such as these call for subject plans whose range of functions is that already explained all local plans. </a:t>
            </a:r>
          </a:p>
          <a:p>
            <a:pPr eaLnBrk="1" fontAlgn="auto" hangingPunct="1">
              <a:spcAft>
                <a:spcPts val="0"/>
              </a:spcAft>
              <a:defRPr/>
            </a:pPr>
            <a:endParaRPr lang="en-US" dirty="0">
              <a:solidFill>
                <a:schemeClr val="tx1">
                  <a:lumMod val="65000"/>
                  <a:lumOff val="35000"/>
                </a:schemeClr>
              </a:solidFill>
            </a:endParaRPr>
          </a:p>
        </p:txBody>
      </p:sp>
      <p:sp>
        <p:nvSpPr>
          <p:cNvPr id="4" name="Footer Placeholder 3">
            <a:extLst>
              <a:ext uri="{FF2B5EF4-FFF2-40B4-BE49-F238E27FC236}">
                <a16:creationId xmlns:a16="http://schemas.microsoft.com/office/drawing/2014/main" id="{B88C2C28-E0EF-4234-B503-84FE7EBC2EEB}"/>
              </a:ext>
            </a:extLst>
          </p:cNvPr>
          <p:cNvSpPr>
            <a:spLocks noGrp="1"/>
          </p:cNvSpPr>
          <p:nvPr>
            <p:ph type="ftr" sz="quarter" idx="11"/>
          </p:nvPr>
        </p:nvSpPr>
        <p:spPr>
          <a:xfrm>
            <a:off x="101600" y="6475413"/>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656B448F-9749-4031-9AE8-8281FA148079}"/>
              </a:ext>
            </a:extLst>
          </p:cNvPr>
          <p:cNvSpPr>
            <a:spLocks noGrp="1"/>
          </p:cNvSpPr>
          <p:nvPr>
            <p:ph type="sldNum" sz="quarter" idx="12"/>
          </p:nvPr>
        </p:nvSpPr>
        <p:spPr/>
        <p:txBody>
          <a:bodyPr/>
          <a:lstStyle/>
          <a:p>
            <a:pPr>
              <a:defRPr/>
            </a:pPr>
            <a:fld id="{464E30ED-C335-4CA0-B9E6-758DF5E04D48}"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D303C-1E33-40CF-924B-382B77876B1B}"/>
              </a:ext>
            </a:extLst>
          </p:cNvPr>
          <p:cNvSpPr>
            <a:spLocks noGrp="1"/>
          </p:cNvSpPr>
          <p:nvPr>
            <p:ph type="title"/>
          </p:nvPr>
        </p:nvSpPr>
        <p:spPr/>
        <p:txBody>
          <a:bodyPr/>
          <a:lstStyle/>
          <a:p>
            <a:pPr eaLnBrk="1" fontAlgn="auto" hangingPunct="1">
              <a:spcAft>
                <a:spcPts val="0"/>
              </a:spcAft>
              <a:defRPr/>
            </a:pPr>
            <a:r>
              <a:rPr lang="en-US" sz="4400" dirty="0"/>
              <a:t>3) 	Area covered by subject 	plans</a:t>
            </a:r>
          </a:p>
        </p:txBody>
      </p:sp>
      <p:sp>
        <p:nvSpPr>
          <p:cNvPr id="11267" name="Content Placeholder 2">
            <a:extLst>
              <a:ext uri="{FF2B5EF4-FFF2-40B4-BE49-F238E27FC236}">
                <a16:creationId xmlns:a16="http://schemas.microsoft.com/office/drawing/2014/main" id="{F38A259F-0434-44A2-B14F-B053959ACA90}"/>
              </a:ext>
            </a:extLst>
          </p:cNvPr>
          <p:cNvSpPr>
            <a:spLocks noGrp="1" noChangeArrowheads="1"/>
          </p:cNvSpPr>
          <p:nvPr>
            <p:ph idx="1"/>
          </p:nvPr>
        </p:nvSpPr>
        <p:spPr/>
        <p:txBody>
          <a:bodyPr/>
          <a:lstStyle/>
          <a:p>
            <a:pPr algn="just" eaLnBrk="1" hangingPunct="1"/>
            <a:r>
              <a:rPr lang="en-US" altLang="en-US"/>
              <a:t>Plans of this kind may be concerned with issues that cover parts of a wide area, such as the reclamation of a number of sites left derelict- by mineral workings, or the conservation of several areas of architectural interest; alternatively they may be concerned with some form of linear development, such as the visual or environmental treatment of a motorway corridor in the countryside or the recreational use of a river valley or a strip of coast.</a:t>
            </a:r>
          </a:p>
          <a:p>
            <a:pPr algn="just" eaLnBrk="1" hangingPunct="1"/>
            <a:r>
              <a:rPr lang="en-US" altLang="en-US"/>
              <a:t> The coverage of such plans may sometimes be similar to that of a district plan but their content may differ from it in being confined to a single aspect of planning, e.g. special proposals for dealing with the working of a mineral that only occurs in one part of a county. </a:t>
            </a:r>
          </a:p>
          <a:p>
            <a:pPr eaLnBrk="1" hangingPunct="1"/>
            <a:endParaRPr lang="en-US" altLang="en-US" b="1"/>
          </a:p>
        </p:txBody>
      </p:sp>
      <p:sp>
        <p:nvSpPr>
          <p:cNvPr id="4" name="Footer Placeholder 3">
            <a:extLst>
              <a:ext uri="{FF2B5EF4-FFF2-40B4-BE49-F238E27FC236}">
                <a16:creationId xmlns:a16="http://schemas.microsoft.com/office/drawing/2014/main" id="{1130B9DA-1C0E-487D-BB76-75B86C191C89}"/>
              </a:ext>
            </a:extLst>
          </p:cNvPr>
          <p:cNvSpPr>
            <a:spLocks noGrp="1"/>
          </p:cNvSpPr>
          <p:nvPr>
            <p:ph type="ftr" sz="quarter" idx="11"/>
          </p:nvPr>
        </p:nvSpPr>
        <p:spPr>
          <a:xfrm>
            <a:off x="88900" y="6475413"/>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CD854893-E1D7-477F-9D17-9B390213D4F5}"/>
              </a:ext>
            </a:extLst>
          </p:cNvPr>
          <p:cNvSpPr>
            <a:spLocks noGrp="1"/>
          </p:cNvSpPr>
          <p:nvPr>
            <p:ph type="sldNum" sz="quarter" idx="12"/>
          </p:nvPr>
        </p:nvSpPr>
        <p:spPr/>
        <p:txBody>
          <a:bodyPr/>
          <a:lstStyle/>
          <a:p>
            <a:pPr>
              <a:defRPr/>
            </a:pPr>
            <a:fld id="{6BE0EB77-3C9F-4D13-A7ED-267FD38EAFCC}"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66EB-8F34-4237-8AFC-04E54CE1FCB4}"/>
              </a:ext>
            </a:extLst>
          </p:cNvPr>
          <p:cNvSpPr>
            <a:spLocks noGrp="1"/>
          </p:cNvSpPr>
          <p:nvPr>
            <p:ph type="title"/>
          </p:nvPr>
        </p:nvSpPr>
        <p:spPr/>
        <p:txBody>
          <a:bodyPr/>
          <a:lstStyle/>
          <a:p>
            <a:pPr eaLnBrk="1" fontAlgn="auto" hangingPunct="1">
              <a:spcAft>
                <a:spcPts val="0"/>
              </a:spcAft>
              <a:defRPr/>
            </a:pPr>
            <a:r>
              <a:rPr lang="en-US" sz="4400" dirty="0"/>
              <a:t>3) 	Area covered by subject 	plans				Conti….</a:t>
            </a:r>
          </a:p>
        </p:txBody>
      </p:sp>
      <p:sp>
        <p:nvSpPr>
          <p:cNvPr id="12291" name="Content Placeholder 2">
            <a:extLst>
              <a:ext uri="{FF2B5EF4-FFF2-40B4-BE49-F238E27FC236}">
                <a16:creationId xmlns:a16="http://schemas.microsoft.com/office/drawing/2014/main" id="{343559E4-79B1-4474-8362-517F8DC7A85B}"/>
              </a:ext>
            </a:extLst>
          </p:cNvPr>
          <p:cNvSpPr>
            <a:spLocks noGrp="1" noChangeArrowheads="1"/>
          </p:cNvSpPr>
          <p:nvPr>
            <p:ph idx="1"/>
          </p:nvPr>
        </p:nvSpPr>
        <p:spPr/>
        <p:txBody>
          <a:bodyPr/>
          <a:lstStyle/>
          <a:p>
            <a:pPr algn="just" eaLnBrk="1" hangingPunct="1"/>
            <a:r>
              <a:rPr lang="en-US" altLang="en-US"/>
              <a:t>In some circumstances, subject plans may be needed to give immediate effect to certain administrative procedures associated with the development plan. Plans of this type may be concerned with the definition of areas within which certain policies, powers or grant aid may apply. </a:t>
            </a:r>
          </a:p>
          <a:p>
            <a:pPr algn="just" eaLnBrk="1" hangingPunct="1"/>
            <a:r>
              <a:rPr lang="en-US" altLang="en-US"/>
              <a:t>Examples are for a green belt, for an area of outstanding natural beauty, for an area designated for town development. </a:t>
            </a:r>
          </a:p>
          <a:p>
            <a:pPr algn="just" eaLnBrk="1" hangingPunct="1"/>
            <a:r>
              <a:rPr lang="en-US" altLang="en-US"/>
              <a:t>Normally such proposals, together with their associated policy statements, should be included as part of a district or an action area plan. </a:t>
            </a:r>
          </a:p>
          <a:p>
            <a:pPr eaLnBrk="1" hangingPunct="1"/>
            <a:endParaRPr lang="en-US" altLang="en-US" b="1"/>
          </a:p>
        </p:txBody>
      </p:sp>
      <p:sp>
        <p:nvSpPr>
          <p:cNvPr id="4" name="Footer Placeholder 3">
            <a:extLst>
              <a:ext uri="{FF2B5EF4-FFF2-40B4-BE49-F238E27FC236}">
                <a16:creationId xmlns:a16="http://schemas.microsoft.com/office/drawing/2014/main" id="{8FD4A644-C5AD-4AEA-BCEC-DD8E23AA7524}"/>
              </a:ext>
            </a:extLst>
          </p:cNvPr>
          <p:cNvSpPr>
            <a:spLocks noGrp="1"/>
          </p:cNvSpPr>
          <p:nvPr>
            <p:ph type="ftr" sz="quarter" idx="11"/>
          </p:nvPr>
        </p:nvSpPr>
        <p:spPr>
          <a:xfrm>
            <a:off x="0" y="6450013"/>
            <a:ext cx="4114800" cy="34607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05A95715-64FB-453F-BC4A-1A0829662498}"/>
              </a:ext>
            </a:extLst>
          </p:cNvPr>
          <p:cNvSpPr>
            <a:spLocks noGrp="1"/>
          </p:cNvSpPr>
          <p:nvPr>
            <p:ph type="sldNum" sz="quarter" idx="12"/>
          </p:nvPr>
        </p:nvSpPr>
        <p:spPr/>
        <p:txBody>
          <a:bodyPr/>
          <a:lstStyle/>
          <a:p>
            <a:pPr>
              <a:defRPr/>
            </a:pPr>
            <a:fld id="{5FDEA590-FB5C-4B59-B8DF-D363CF881D8F}"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72DCF-2DA0-43A5-AA88-7A860617E83F}"/>
              </a:ext>
            </a:extLst>
          </p:cNvPr>
          <p:cNvSpPr>
            <a:spLocks noGrp="1"/>
          </p:cNvSpPr>
          <p:nvPr>
            <p:ph type="title"/>
          </p:nvPr>
        </p:nvSpPr>
        <p:spPr/>
        <p:txBody>
          <a:bodyPr/>
          <a:lstStyle/>
          <a:p>
            <a:pPr eaLnBrk="1" fontAlgn="auto" hangingPunct="1">
              <a:spcAft>
                <a:spcPts val="0"/>
              </a:spcAft>
              <a:defRPr/>
            </a:pPr>
            <a:r>
              <a:rPr lang="en-US" sz="4800" dirty="0"/>
              <a:t>4) Form and content </a:t>
            </a:r>
          </a:p>
        </p:txBody>
      </p:sp>
      <p:sp>
        <p:nvSpPr>
          <p:cNvPr id="13315" name="Content Placeholder 2">
            <a:extLst>
              <a:ext uri="{FF2B5EF4-FFF2-40B4-BE49-F238E27FC236}">
                <a16:creationId xmlns:a16="http://schemas.microsoft.com/office/drawing/2014/main" id="{569A80B4-8BE0-45B4-89E8-5581E1CAC7F4}"/>
              </a:ext>
            </a:extLst>
          </p:cNvPr>
          <p:cNvSpPr>
            <a:spLocks noGrp="1" noChangeArrowheads="1"/>
          </p:cNvSpPr>
          <p:nvPr>
            <p:ph idx="1"/>
          </p:nvPr>
        </p:nvSpPr>
        <p:spPr/>
        <p:txBody>
          <a:bodyPr/>
          <a:lstStyle/>
          <a:p>
            <a:pPr eaLnBrk="1" hangingPunct="1"/>
            <a:r>
              <a:rPr lang="en-US" altLang="en-US"/>
              <a:t>All subject plans should contain maps and diagrams accompanied by statements of policies and proposals. </a:t>
            </a:r>
          </a:p>
          <a:p>
            <a:pPr eaLnBrk="1" hangingPunct="1"/>
            <a:endParaRPr lang="en-US" altLang="en-US"/>
          </a:p>
          <a:p>
            <a:pPr eaLnBrk="1" hangingPunct="1"/>
            <a:endParaRPr lang="en-US" altLang="en-US"/>
          </a:p>
        </p:txBody>
      </p:sp>
      <p:sp>
        <p:nvSpPr>
          <p:cNvPr id="4" name="Footer Placeholder 3">
            <a:extLst>
              <a:ext uri="{FF2B5EF4-FFF2-40B4-BE49-F238E27FC236}">
                <a16:creationId xmlns:a16="http://schemas.microsoft.com/office/drawing/2014/main" id="{486E201F-5CB2-48A3-B56D-886B0F594465}"/>
              </a:ext>
            </a:extLst>
          </p:cNvPr>
          <p:cNvSpPr>
            <a:spLocks noGrp="1"/>
          </p:cNvSpPr>
          <p:nvPr>
            <p:ph type="ftr" sz="quarter" idx="11"/>
          </p:nvPr>
        </p:nvSpPr>
        <p:spPr>
          <a:xfrm>
            <a:off x="0" y="6475413"/>
            <a:ext cx="4114800" cy="34607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BFADE737-CABE-405A-B0D7-66D539FCFBF7}"/>
              </a:ext>
            </a:extLst>
          </p:cNvPr>
          <p:cNvSpPr>
            <a:spLocks noGrp="1"/>
          </p:cNvSpPr>
          <p:nvPr>
            <p:ph type="sldNum" sz="quarter" idx="12"/>
          </p:nvPr>
        </p:nvSpPr>
        <p:spPr/>
        <p:txBody>
          <a:bodyPr/>
          <a:lstStyle/>
          <a:p>
            <a:pPr>
              <a:defRPr/>
            </a:pPr>
            <a:fld id="{963EEA2A-858B-445F-A8A8-6C3921D2A33B}"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319B-AF42-4B7E-ACD1-C4597C566ACA}"/>
              </a:ext>
            </a:extLst>
          </p:cNvPr>
          <p:cNvSpPr>
            <a:spLocks noGrp="1"/>
          </p:cNvSpPr>
          <p:nvPr>
            <p:ph type="title"/>
          </p:nvPr>
        </p:nvSpPr>
        <p:spPr/>
        <p:txBody>
          <a:bodyPr/>
          <a:lstStyle/>
          <a:p>
            <a:pPr eaLnBrk="1" fontAlgn="auto" hangingPunct="1">
              <a:spcAft>
                <a:spcPts val="0"/>
              </a:spcAft>
              <a:defRPr/>
            </a:pPr>
            <a:r>
              <a:rPr lang="en-US" sz="4800" dirty="0"/>
              <a:t>Proposals map</a:t>
            </a:r>
            <a:br>
              <a:rPr lang="en-US" dirty="0"/>
            </a:br>
            <a:endParaRPr lang="en-US" dirty="0"/>
          </a:p>
        </p:txBody>
      </p:sp>
      <p:sp>
        <p:nvSpPr>
          <p:cNvPr id="3" name="Content Placeholder 2">
            <a:extLst>
              <a:ext uri="{FF2B5EF4-FFF2-40B4-BE49-F238E27FC236}">
                <a16:creationId xmlns:a16="http://schemas.microsoft.com/office/drawing/2014/main" id="{3E5A2078-D5A3-4B2F-896F-8EFC481CB515}"/>
              </a:ext>
            </a:extLst>
          </p:cNvPr>
          <p:cNvSpPr>
            <a:spLocks noGrp="1"/>
          </p:cNvSpPr>
          <p:nvPr>
            <p:ph idx="1"/>
          </p:nvPr>
        </p:nvSpPr>
        <p:spPr>
          <a:xfrm>
            <a:off x="1250950" y="2286000"/>
            <a:ext cx="10179050" cy="4435475"/>
          </a:xfrm>
        </p:spPr>
        <p:txBody>
          <a:bodyPr rtlCol="0">
            <a:normAutofit fontScale="85000" lnSpcReduction="10000"/>
          </a:bodyPr>
          <a:lstStyle/>
          <a:p>
            <a:pPr algn="just" eaLnBrk="1" fontAlgn="auto" hangingPunct="1">
              <a:lnSpc>
                <a:spcPct val="170000"/>
              </a:lnSpc>
              <a:spcAft>
                <a:spcPts val="0"/>
              </a:spcAft>
              <a:defRPr/>
            </a:pPr>
            <a:r>
              <a:rPr lang="en-US" dirty="0">
                <a:solidFill>
                  <a:schemeClr val="tx1">
                    <a:lumMod val="65000"/>
                    <a:lumOff val="35000"/>
                  </a:schemeClr>
                </a:solidFill>
              </a:rPr>
              <a:t>It is a requirement that each local plan should contain proposal map, indicating precise intentions to the public, property owners and developers.</a:t>
            </a:r>
          </a:p>
          <a:p>
            <a:pPr algn="just" eaLnBrk="1" fontAlgn="auto" hangingPunct="1">
              <a:lnSpc>
                <a:spcPct val="170000"/>
              </a:lnSpc>
              <a:spcAft>
                <a:spcPts val="0"/>
              </a:spcAft>
              <a:defRPr/>
            </a:pPr>
            <a:r>
              <a:rPr lang="en-US" dirty="0">
                <a:solidFill>
                  <a:schemeClr val="tx1">
                    <a:lumMod val="65000"/>
                    <a:lumOff val="35000"/>
                  </a:schemeClr>
                </a:solidFill>
              </a:rPr>
              <a:t> This principle will apply to subject plans; thus a plan for recreation in a river valley will contain a map, or a series of inset maps, drawn on an ordnance survey base showing the policies and proposals for, e.g. camping and caravan sites, car parks, new roads, footpaths and boating facilities. </a:t>
            </a:r>
          </a:p>
          <a:p>
            <a:pPr algn="just" eaLnBrk="1" fontAlgn="auto" hangingPunct="1">
              <a:lnSpc>
                <a:spcPct val="170000"/>
              </a:lnSpc>
              <a:spcAft>
                <a:spcPts val="0"/>
              </a:spcAft>
              <a:defRPr/>
            </a:pPr>
            <a:r>
              <a:rPr lang="en-US" dirty="0">
                <a:solidFill>
                  <a:schemeClr val="tx1">
                    <a:lumMod val="65000"/>
                    <a:lumOff val="35000"/>
                  </a:schemeClr>
                </a:solidFill>
              </a:rPr>
              <a:t>A similar form would be required for proposals to restore derelict land or to co-ordinate the landscaping of a motorway corridor. Insets to a larger scale, prepared and adopted simultaneously, should be used wherever the authority feel that the basic scale does not enable them to show their intentions in sufficient detail. </a:t>
            </a:r>
          </a:p>
          <a:p>
            <a:pPr eaLnBrk="1" fontAlgn="auto" hangingPunct="1">
              <a:spcAft>
                <a:spcPts val="0"/>
              </a:spcAft>
              <a:defRPr/>
            </a:pPr>
            <a:endParaRPr lang="en-US" dirty="0">
              <a:solidFill>
                <a:schemeClr val="tx1">
                  <a:lumMod val="65000"/>
                  <a:lumOff val="35000"/>
                </a:schemeClr>
              </a:solidFill>
            </a:endParaRPr>
          </a:p>
        </p:txBody>
      </p:sp>
      <p:sp>
        <p:nvSpPr>
          <p:cNvPr id="4" name="Footer Placeholder 3">
            <a:extLst>
              <a:ext uri="{FF2B5EF4-FFF2-40B4-BE49-F238E27FC236}">
                <a16:creationId xmlns:a16="http://schemas.microsoft.com/office/drawing/2014/main" id="{05C6C87A-8B26-47DB-B96B-BAD0ACFDD54C}"/>
              </a:ext>
            </a:extLst>
          </p:cNvPr>
          <p:cNvSpPr>
            <a:spLocks noGrp="1"/>
          </p:cNvSpPr>
          <p:nvPr>
            <p:ph type="ftr" sz="quarter" idx="11"/>
          </p:nvPr>
        </p:nvSpPr>
        <p:spPr>
          <a:xfrm>
            <a:off x="0" y="6473825"/>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ABACE972-434D-4265-B168-6A81C3C404E3}"/>
              </a:ext>
            </a:extLst>
          </p:cNvPr>
          <p:cNvSpPr>
            <a:spLocks noGrp="1"/>
          </p:cNvSpPr>
          <p:nvPr>
            <p:ph type="sldNum" sz="quarter" idx="12"/>
          </p:nvPr>
        </p:nvSpPr>
        <p:spPr/>
        <p:txBody>
          <a:bodyPr/>
          <a:lstStyle/>
          <a:p>
            <a:pPr>
              <a:defRPr/>
            </a:pPr>
            <a:fld id="{EC232262-D420-4E66-A604-194D69374EBE}"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820C-6106-40F4-A515-C909276A8056}"/>
              </a:ext>
            </a:extLst>
          </p:cNvPr>
          <p:cNvSpPr>
            <a:spLocks noGrp="1"/>
          </p:cNvSpPr>
          <p:nvPr>
            <p:ph type="title"/>
          </p:nvPr>
        </p:nvSpPr>
        <p:spPr/>
        <p:txBody>
          <a:bodyPr/>
          <a:lstStyle/>
          <a:p>
            <a:pPr eaLnBrk="1" fontAlgn="auto" hangingPunct="1">
              <a:spcAft>
                <a:spcPts val="0"/>
              </a:spcAft>
              <a:defRPr/>
            </a:pPr>
            <a:r>
              <a:rPr lang="en-US" dirty="0"/>
              <a:t>Other illustrations </a:t>
            </a:r>
          </a:p>
        </p:txBody>
      </p:sp>
      <p:sp>
        <p:nvSpPr>
          <p:cNvPr id="15363" name="Content Placeholder 2">
            <a:extLst>
              <a:ext uri="{FF2B5EF4-FFF2-40B4-BE49-F238E27FC236}">
                <a16:creationId xmlns:a16="http://schemas.microsoft.com/office/drawing/2014/main" id="{381E74D9-F939-4FAB-A587-D7A7BF5B1F3D}"/>
              </a:ext>
            </a:extLst>
          </p:cNvPr>
          <p:cNvSpPr>
            <a:spLocks noGrp="1" noChangeArrowheads="1"/>
          </p:cNvSpPr>
          <p:nvPr>
            <p:ph idx="1"/>
          </p:nvPr>
        </p:nvSpPr>
        <p:spPr>
          <a:xfrm>
            <a:off x="1250950" y="1874838"/>
            <a:ext cx="10179050" cy="4846637"/>
          </a:xfrm>
        </p:spPr>
        <p:txBody>
          <a:bodyPr/>
          <a:lstStyle/>
          <a:p>
            <a:pPr algn="just" eaLnBrk="1" hangingPunct="1"/>
            <a:r>
              <a:rPr lang="en-US" altLang="en-US"/>
              <a:t>Subject plans can include such additional illustrative matter as may be necessary to explain them. For example, in a plan for the recreational development of a river or a canal, the authority may find it useful to produce a diagram with symbols to demonstrate how detailed proposals interrelate.</a:t>
            </a:r>
          </a:p>
          <a:p>
            <a:pPr algn="just" eaLnBrk="1" hangingPunct="1"/>
            <a:r>
              <a:rPr lang="en-US" altLang="en-US"/>
              <a:t> This will show how intensive public use of the water and waterside areas is to be concentrated at points accessible by road, by the establishment of, car parks, picnic sites and so on. </a:t>
            </a:r>
          </a:p>
          <a:p>
            <a:pPr algn="just" eaLnBrk="1" hangingPunct="1"/>
            <a:r>
              <a:rPr lang="en-US" altLang="en-US"/>
              <a:t>It will at the same time show how the greater length of the waterways is thus preserved for activities like boating, walking or riding, and the quieter pursuits, such as angling or bird watching. Again, sketches and photo-montages will help to demonstrate the authority's landscaping proposals for a. motorway corridor. Tables or graphs may be used to show, for example, the acreage of derelict land of various kinds which the plan proposes to restore. </a:t>
            </a:r>
          </a:p>
          <a:p>
            <a:pPr algn="just" eaLnBrk="1" hangingPunct="1"/>
            <a:endParaRPr lang="en-US" altLang="en-US"/>
          </a:p>
        </p:txBody>
      </p:sp>
      <p:sp>
        <p:nvSpPr>
          <p:cNvPr id="4" name="Footer Placeholder 3">
            <a:extLst>
              <a:ext uri="{FF2B5EF4-FFF2-40B4-BE49-F238E27FC236}">
                <a16:creationId xmlns:a16="http://schemas.microsoft.com/office/drawing/2014/main" id="{9E5203BD-2AEB-4825-9576-03A5A23DA3BA}"/>
              </a:ext>
            </a:extLst>
          </p:cNvPr>
          <p:cNvSpPr>
            <a:spLocks noGrp="1"/>
          </p:cNvSpPr>
          <p:nvPr>
            <p:ph type="ftr" sz="quarter" idx="11"/>
          </p:nvPr>
        </p:nvSpPr>
        <p:spPr>
          <a:xfrm>
            <a:off x="0" y="6527800"/>
            <a:ext cx="4114800" cy="34607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7B34B228-2E70-4092-ABB0-B279C2D087A2}"/>
              </a:ext>
            </a:extLst>
          </p:cNvPr>
          <p:cNvSpPr>
            <a:spLocks noGrp="1"/>
          </p:cNvSpPr>
          <p:nvPr>
            <p:ph type="sldNum" sz="quarter" idx="12"/>
          </p:nvPr>
        </p:nvSpPr>
        <p:spPr/>
        <p:txBody>
          <a:bodyPr/>
          <a:lstStyle/>
          <a:p>
            <a:pPr>
              <a:defRPr/>
            </a:pPr>
            <a:fld id="{FFDEC0F5-9EF5-439C-A543-DBCEB1FF62FE}" type="slidenum">
              <a:rPr lang="en-US"/>
              <a:pPr>
                <a:defRPr/>
              </a:pPr>
              <a:t>9</a:t>
            </a:fld>
            <a:endParaRPr lang="en-US"/>
          </a:p>
        </p:txBody>
      </p:sp>
    </p:spTree>
  </p:cSld>
  <p:clrMapOvr>
    <a:masterClrMapping/>
  </p:clrMapOvr>
</p:sld>
</file>

<file path=ppt/theme/theme1.xml><?xml version="1.0" encoding="utf-8"?>
<a:theme xmlns:a="http://schemas.openxmlformats.org/drawingml/2006/main" name="Badg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TM10001106[[fn=Badge]]</Template>
  <TotalTime>26</TotalTime>
  <Words>1074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Georgia</vt:lpstr>
      <vt:lpstr>Arial</vt:lpstr>
      <vt:lpstr>Gill Sans MT</vt:lpstr>
      <vt:lpstr>Calibri</vt:lpstr>
      <vt:lpstr>Badge</vt:lpstr>
      <vt:lpstr>lecture 5  subject plans </vt:lpstr>
      <vt:lpstr>Contents of Lecture </vt:lpstr>
      <vt:lpstr>1) General  </vt:lpstr>
      <vt:lpstr>2) Functions </vt:lpstr>
      <vt:lpstr>3)  Area covered by subject  plans</vt:lpstr>
      <vt:lpstr>3)  Area covered by subject  plans    Conti….</vt:lpstr>
      <vt:lpstr>4) Form and content </vt:lpstr>
      <vt:lpstr>Proposals map </vt:lpstr>
      <vt:lpstr>Other illustrations </vt:lpstr>
      <vt:lpstr>Written statement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subject plans</dc:title>
  <dc:creator>User</dc:creator>
  <cp:lastModifiedBy>User</cp:lastModifiedBy>
  <cp:revision>7</cp:revision>
  <dcterms:created xsi:type="dcterms:W3CDTF">2020-04-17T15:54:41Z</dcterms:created>
  <dcterms:modified xsi:type="dcterms:W3CDTF">2020-04-29T10:21:03Z</dcterms:modified>
</cp:coreProperties>
</file>